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9" r:id="rId3"/>
    <p:sldId id="257" r:id="rId4"/>
    <p:sldId id="258" r:id="rId5"/>
    <p:sldId id="271" r:id="rId6"/>
    <p:sldId id="272" r:id="rId7"/>
    <p:sldId id="259" r:id="rId8"/>
    <p:sldId id="260" r:id="rId9"/>
    <p:sldId id="265" r:id="rId10"/>
    <p:sldId id="273" r:id="rId11"/>
    <p:sldId id="276" r:id="rId12"/>
    <p:sldId id="278" r:id="rId13"/>
    <p:sldId id="275" r:id="rId14"/>
    <p:sldId id="269" r:id="rId15"/>
    <p:sldId id="277" r:id="rId16"/>
    <p:sldId id="282" r:id="rId17"/>
    <p:sldId id="304" r:id="rId18"/>
    <p:sldId id="306" r:id="rId19"/>
    <p:sldId id="305" r:id="rId20"/>
    <p:sldId id="303" r:id="rId21"/>
    <p:sldId id="281" r:id="rId22"/>
    <p:sldId id="283" r:id="rId23"/>
    <p:sldId id="284" r:id="rId24"/>
    <p:sldId id="285" r:id="rId25"/>
    <p:sldId id="286" r:id="rId26"/>
    <p:sldId id="287" r:id="rId27"/>
    <p:sldId id="296" r:id="rId28"/>
    <p:sldId id="302" r:id="rId29"/>
    <p:sldId id="298" r:id="rId30"/>
    <p:sldId id="299" r:id="rId31"/>
    <p:sldId id="300" r:id="rId32"/>
    <p:sldId id="301" r:id="rId33"/>
    <p:sldId id="288" r:id="rId34"/>
    <p:sldId id="289" r:id="rId35"/>
    <p:sldId id="290" r:id="rId36"/>
    <p:sldId id="291" r:id="rId37"/>
    <p:sldId id="292" r:id="rId38"/>
    <p:sldId id="293" r:id="rId39"/>
    <p:sldId id="294" r:id="rId40"/>
    <p:sldId id="280" r:id="rId41"/>
  </p:sldIdLst>
  <p:sldSz cx="18288000" cy="10287000"/>
  <p:notesSz cx="6858000" cy="9144000"/>
  <p:embeddedFontLst>
    <p:embeddedFont>
      <p:font typeface="Sitka Heading" pitchFamily="2" charset="0"/>
      <p:regular r:id="rId42"/>
      <p:bold r:id="rId43"/>
      <p:italic r:id="rId44"/>
      <p:boldItalic r:id="rId45"/>
    </p:embeddedFont>
    <p:embeddedFont>
      <p:font typeface="Telegraf" panose="020B0604020202020204" charset="0"/>
      <p:regular r:id="rId46"/>
    </p:embeddedFont>
    <p:embeddedFont>
      <p:font typeface="Telegraf 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AEAEFAD-C23F-4EAD-9833-77715A3187A6}">
          <p14:sldIdLst>
            <p14:sldId id="256"/>
            <p14:sldId id="279"/>
            <p14:sldId id="257"/>
            <p14:sldId id="258"/>
            <p14:sldId id="271"/>
            <p14:sldId id="272"/>
            <p14:sldId id="259"/>
            <p14:sldId id="260"/>
            <p14:sldId id="265"/>
            <p14:sldId id="273"/>
            <p14:sldId id="276"/>
            <p14:sldId id="278"/>
            <p14:sldId id="275"/>
            <p14:sldId id="269"/>
            <p14:sldId id="277"/>
            <p14:sldId id="282"/>
            <p14:sldId id="304"/>
            <p14:sldId id="306"/>
            <p14:sldId id="305"/>
            <p14:sldId id="303"/>
            <p14:sldId id="281"/>
            <p14:sldId id="283"/>
            <p14:sldId id="284"/>
            <p14:sldId id="285"/>
            <p14:sldId id="286"/>
            <p14:sldId id="287"/>
            <p14:sldId id="296"/>
            <p14:sldId id="302"/>
            <p14:sldId id="298"/>
            <p14:sldId id="299"/>
            <p14:sldId id="300"/>
            <p14:sldId id="301"/>
            <p14:sldId id="288"/>
            <p14:sldId id="289"/>
            <p14:sldId id="290"/>
            <p14:sldId id="291"/>
            <p14:sldId id="292"/>
            <p14:sldId id="293"/>
            <p14:sldId id="294"/>
            <p14:sldId id="280"/>
          </p14:sldIdLst>
        </p14:section>
        <p14:section name="Untitled Section" id="{36AC48F7-39D3-4B44-8317-9AA149FEBB0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6741"/>
    <a:srgbClr val="FF7F5D"/>
    <a:srgbClr val="FFFFD7"/>
    <a:srgbClr val="DB3E12"/>
    <a:srgbClr val="FEFFEA"/>
    <a:srgbClr val="FEDEFE"/>
    <a:srgbClr val="FFFFFF"/>
    <a:srgbClr val="FFE8CA"/>
    <a:srgbClr val="FEFFFF"/>
    <a:srgbClr val="FFFFC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67E606-29B6-43F1-B840-F5976EDDD48F}" v="90" dt="2025-10-15T08:27:01.6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27" autoAdjust="0"/>
    <p:restoredTop sz="94622" autoAdjust="0"/>
  </p:normalViewPr>
  <p:slideViewPr>
    <p:cSldViewPr>
      <p:cViewPr varScale="1">
        <p:scale>
          <a:sx n="52" d="100"/>
          <a:sy n="52" d="100"/>
        </p:scale>
        <p:origin x="9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THOSHKUMAR U" userId="5c89ad8f588cb690" providerId="LiveId" clId="{1052FD0F-0921-42EB-BA75-32B869922904}"/>
    <pc:docChg chg="undo redo custSel addSld delSld modSld sldOrd modSection">
      <pc:chgData name="SANTHOSHKUMAR U" userId="5c89ad8f588cb690" providerId="LiveId" clId="{1052FD0F-0921-42EB-BA75-32B869922904}" dt="2025-10-15T14:24:35.373" v="1907" actId="14100"/>
      <pc:docMkLst>
        <pc:docMk/>
      </pc:docMkLst>
      <pc:sldChg chg="modSp add del mod setBg">
        <pc:chgData name="SANTHOSHKUMAR U" userId="5c89ad8f588cb690" providerId="LiveId" clId="{1052FD0F-0921-42EB-BA75-32B869922904}" dt="2025-10-15T06:08:06.882" v="1588" actId="1076"/>
        <pc:sldMkLst>
          <pc:docMk/>
          <pc:sldMk cId="0" sldId="256"/>
        </pc:sldMkLst>
        <pc:spChg chg="mod">
          <ac:chgData name="SANTHOSHKUMAR U" userId="5c89ad8f588cb690" providerId="LiveId" clId="{1052FD0F-0921-42EB-BA75-32B869922904}" dt="2025-10-15T06:08:06.882" v="1588" actId="1076"/>
          <ac:spMkLst>
            <pc:docMk/>
            <pc:sldMk cId="0" sldId="256"/>
            <ac:spMk id="8" creationId="{00000000-0000-0000-0000-000000000000}"/>
          </ac:spMkLst>
        </pc:spChg>
        <pc:spChg chg="mod">
          <ac:chgData name="SANTHOSHKUMAR U" userId="5c89ad8f588cb690" providerId="LiveId" clId="{1052FD0F-0921-42EB-BA75-32B869922904}" dt="2025-10-15T06:08:06.882" v="1588" actId="1076"/>
          <ac:spMkLst>
            <pc:docMk/>
            <pc:sldMk cId="0" sldId="256"/>
            <ac:spMk id="10" creationId="{00000000-0000-0000-0000-000000000000}"/>
          </ac:spMkLst>
        </pc:spChg>
      </pc:sldChg>
      <pc:sldChg chg="modSp add del setBg">
        <pc:chgData name="SANTHOSHKUMAR U" userId="5c89ad8f588cb690" providerId="LiveId" clId="{1052FD0F-0921-42EB-BA75-32B869922904}" dt="2025-10-15T06:19:07.889" v="1603" actId="1076"/>
        <pc:sldMkLst>
          <pc:docMk/>
          <pc:sldMk cId="0" sldId="257"/>
        </pc:sldMkLst>
        <pc:picChg chg="mod">
          <ac:chgData name="SANTHOSHKUMAR U" userId="5c89ad8f588cb690" providerId="LiveId" clId="{1052FD0F-0921-42EB-BA75-32B869922904}" dt="2025-10-15T06:19:07.889" v="1603" actId="1076"/>
          <ac:picMkLst>
            <pc:docMk/>
            <pc:sldMk cId="0" sldId="257"/>
            <ac:picMk id="1030" creationId="{3BD5C967-CB3F-6DE6-B2D1-1F4706234CD8}"/>
          </ac:picMkLst>
        </pc:picChg>
      </pc:sldChg>
      <pc:sldChg chg="addSp delSp modSp add del mod setBg">
        <pc:chgData name="SANTHOSHKUMAR U" userId="5c89ad8f588cb690" providerId="LiveId" clId="{1052FD0F-0921-42EB-BA75-32B869922904}" dt="2025-10-15T06:19:01.807" v="1602" actId="1076"/>
        <pc:sldMkLst>
          <pc:docMk/>
          <pc:sldMk cId="0" sldId="258"/>
        </pc:sldMkLst>
        <pc:picChg chg="add mod">
          <ac:chgData name="SANTHOSHKUMAR U" userId="5c89ad8f588cb690" providerId="LiveId" clId="{1052FD0F-0921-42EB-BA75-32B869922904}" dt="2025-10-15T06:19:01.807" v="1602" actId="1076"/>
          <ac:picMkLst>
            <pc:docMk/>
            <pc:sldMk cId="0" sldId="258"/>
            <ac:picMk id="6" creationId="{39BEDB3B-1BA3-153B-6DAA-1BF9313E8AEC}"/>
          </ac:picMkLst>
        </pc:picChg>
        <pc:picChg chg="add del">
          <ac:chgData name="SANTHOSHKUMAR U" userId="5c89ad8f588cb690" providerId="LiveId" clId="{1052FD0F-0921-42EB-BA75-32B869922904}" dt="2025-10-15T06:18:53.880" v="1601" actId="478"/>
          <ac:picMkLst>
            <pc:docMk/>
            <pc:sldMk cId="0" sldId="258"/>
            <ac:picMk id="1028" creationId="{4ECC0124-7E90-D96C-BC84-D6B17AA3B5BB}"/>
          </ac:picMkLst>
        </pc:picChg>
      </pc:sldChg>
      <pc:sldChg chg="add del setBg">
        <pc:chgData name="SANTHOSHKUMAR U" userId="5c89ad8f588cb690" providerId="LiveId" clId="{1052FD0F-0921-42EB-BA75-32B869922904}" dt="2025-10-15T05:33:52.864" v="676"/>
        <pc:sldMkLst>
          <pc:docMk/>
          <pc:sldMk cId="0" sldId="259"/>
        </pc:sldMkLst>
      </pc:sldChg>
      <pc:sldChg chg="add del setBg">
        <pc:chgData name="SANTHOSHKUMAR U" userId="5c89ad8f588cb690" providerId="LiveId" clId="{1052FD0F-0921-42EB-BA75-32B869922904}" dt="2025-10-15T05:33:52.864" v="676"/>
        <pc:sldMkLst>
          <pc:docMk/>
          <pc:sldMk cId="0" sldId="260"/>
        </pc:sldMkLst>
      </pc:sldChg>
      <pc:sldChg chg="add del setBg">
        <pc:chgData name="SANTHOSHKUMAR U" userId="5c89ad8f588cb690" providerId="LiveId" clId="{1052FD0F-0921-42EB-BA75-32B869922904}" dt="2025-10-15T05:33:52.864" v="676"/>
        <pc:sldMkLst>
          <pc:docMk/>
          <pc:sldMk cId="0" sldId="265"/>
        </pc:sldMkLst>
      </pc:sldChg>
      <pc:sldChg chg="add del setBg">
        <pc:chgData name="SANTHOSHKUMAR U" userId="5c89ad8f588cb690" providerId="LiveId" clId="{1052FD0F-0921-42EB-BA75-32B869922904}" dt="2025-10-15T05:33:52.864" v="676"/>
        <pc:sldMkLst>
          <pc:docMk/>
          <pc:sldMk cId="0" sldId="269"/>
        </pc:sldMkLst>
      </pc:sldChg>
      <pc:sldChg chg="add del setBg">
        <pc:chgData name="SANTHOSHKUMAR U" userId="5c89ad8f588cb690" providerId="LiveId" clId="{1052FD0F-0921-42EB-BA75-32B869922904}" dt="2025-10-15T05:33:52.864" v="676"/>
        <pc:sldMkLst>
          <pc:docMk/>
          <pc:sldMk cId="816164903" sldId="271"/>
        </pc:sldMkLst>
      </pc:sldChg>
      <pc:sldChg chg="add del setBg">
        <pc:chgData name="SANTHOSHKUMAR U" userId="5c89ad8f588cb690" providerId="LiveId" clId="{1052FD0F-0921-42EB-BA75-32B869922904}" dt="2025-10-15T05:33:52.864" v="676"/>
        <pc:sldMkLst>
          <pc:docMk/>
          <pc:sldMk cId="3137109334" sldId="272"/>
        </pc:sldMkLst>
      </pc:sldChg>
      <pc:sldChg chg="add del setBg">
        <pc:chgData name="SANTHOSHKUMAR U" userId="5c89ad8f588cb690" providerId="LiveId" clId="{1052FD0F-0921-42EB-BA75-32B869922904}" dt="2025-10-15T05:33:52.864" v="676"/>
        <pc:sldMkLst>
          <pc:docMk/>
          <pc:sldMk cId="637060541" sldId="273"/>
        </pc:sldMkLst>
      </pc:sldChg>
      <pc:sldChg chg="add del setBg">
        <pc:chgData name="SANTHOSHKUMAR U" userId="5c89ad8f588cb690" providerId="LiveId" clId="{1052FD0F-0921-42EB-BA75-32B869922904}" dt="2025-10-15T05:33:52.864" v="676"/>
        <pc:sldMkLst>
          <pc:docMk/>
          <pc:sldMk cId="994401754" sldId="275"/>
        </pc:sldMkLst>
      </pc:sldChg>
      <pc:sldChg chg="add del setBg">
        <pc:chgData name="SANTHOSHKUMAR U" userId="5c89ad8f588cb690" providerId="LiveId" clId="{1052FD0F-0921-42EB-BA75-32B869922904}" dt="2025-10-15T05:33:52.864" v="676"/>
        <pc:sldMkLst>
          <pc:docMk/>
          <pc:sldMk cId="1682777878" sldId="276"/>
        </pc:sldMkLst>
      </pc:sldChg>
      <pc:sldChg chg="modSp add del mod setBg">
        <pc:chgData name="SANTHOSHKUMAR U" userId="5c89ad8f588cb690" providerId="LiveId" clId="{1052FD0F-0921-42EB-BA75-32B869922904}" dt="2025-10-15T14:24:35.373" v="1907" actId="14100"/>
        <pc:sldMkLst>
          <pc:docMk/>
          <pc:sldMk cId="3575001148" sldId="277"/>
        </pc:sldMkLst>
        <pc:spChg chg="mod">
          <ac:chgData name="SANTHOSHKUMAR U" userId="5c89ad8f588cb690" providerId="LiveId" clId="{1052FD0F-0921-42EB-BA75-32B869922904}" dt="2025-10-15T14:24:35.373" v="1907" actId="14100"/>
          <ac:spMkLst>
            <pc:docMk/>
            <pc:sldMk cId="3575001148" sldId="277"/>
            <ac:spMk id="8" creationId="{798AF0BD-C2A9-D415-5AF9-6D7970488BDC}"/>
          </ac:spMkLst>
        </pc:spChg>
      </pc:sldChg>
      <pc:sldChg chg="add del setBg">
        <pc:chgData name="SANTHOSHKUMAR U" userId="5c89ad8f588cb690" providerId="LiveId" clId="{1052FD0F-0921-42EB-BA75-32B869922904}" dt="2025-10-15T05:33:52.864" v="676"/>
        <pc:sldMkLst>
          <pc:docMk/>
          <pc:sldMk cId="336545591" sldId="278"/>
        </pc:sldMkLst>
      </pc:sldChg>
      <pc:sldChg chg="modSp add del mod setBg">
        <pc:chgData name="SANTHOSHKUMAR U" userId="5c89ad8f588cb690" providerId="LiveId" clId="{1052FD0F-0921-42EB-BA75-32B869922904}" dt="2025-10-15T06:07:40.469" v="1587" actId="1076"/>
        <pc:sldMkLst>
          <pc:docMk/>
          <pc:sldMk cId="697495890" sldId="279"/>
        </pc:sldMkLst>
        <pc:spChg chg="mod">
          <ac:chgData name="SANTHOSHKUMAR U" userId="5c89ad8f588cb690" providerId="LiveId" clId="{1052FD0F-0921-42EB-BA75-32B869922904}" dt="2025-10-15T04:03:24.518" v="3" actId="20577"/>
          <ac:spMkLst>
            <pc:docMk/>
            <pc:sldMk cId="697495890" sldId="279"/>
            <ac:spMk id="5" creationId="{4E56D91B-3CAA-2626-59AA-F771E78C816F}"/>
          </ac:spMkLst>
        </pc:spChg>
        <pc:picChg chg="mod">
          <ac:chgData name="SANTHOSHKUMAR U" userId="5c89ad8f588cb690" providerId="LiveId" clId="{1052FD0F-0921-42EB-BA75-32B869922904}" dt="2025-10-15T06:07:40.469" v="1587" actId="1076"/>
          <ac:picMkLst>
            <pc:docMk/>
            <pc:sldMk cId="697495890" sldId="279"/>
            <ac:picMk id="2050" creationId="{E66FBF8D-9AB3-3AB7-4F24-42FCAB5B73B5}"/>
          </ac:picMkLst>
        </pc:picChg>
      </pc:sldChg>
      <pc:sldChg chg="addSp delSp modSp add del mod ord setBg">
        <pc:chgData name="SANTHOSHKUMAR U" userId="5c89ad8f588cb690" providerId="LiveId" clId="{1052FD0F-0921-42EB-BA75-32B869922904}" dt="2025-10-15T06:23:44.089" v="1620" actId="208"/>
        <pc:sldMkLst>
          <pc:docMk/>
          <pc:sldMk cId="3175360934" sldId="280"/>
        </pc:sldMkLst>
        <pc:spChg chg="del">
          <ac:chgData name="SANTHOSHKUMAR U" userId="5c89ad8f588cb690" providerId="LiveId" clId="{1052FD0F-0921-42EB-BA75-32B869922904}" dt="2025-10-15T06:20:21.297" v="1604" actId="478"/>
          <ac:spMkLst>
            <pc:docMk/>
            <pc:sldMk cId="3175360934" sldId="280"/>
            <ac:spMk id="5" creationId="{1F853CEA-60B8-B4A5-9CB0-990C82FF0B20}"/>
          </ac:spMkLst>
        </pc:spChg>
        <pc:spChg chg="add mod ord">
          <ac:chgData name="SANTHOSHKUMAR U" userId="5c89ad8f588cb690" providerId="LiveId" clId="{1052FD0F-0921-42EB-BA75-32B869922904}" dt="2025-10-15T05:49:28.454" v="1409" actId="207"/>
          <ac:spMkLst>
            <pc:docMk/>
            <pc:sldMk cId="3175360934" sldId="280"/>
            <ac:spMk id="6" creationId="{1CB9ADFE-3B89-00E9-3AF0-96F097CD940D}"/>
          </ac:spMkLst>
        </pc:spChg>
        <pc:spChg chg="add del mod ord">
          <ac:chgData name="SANTHOSHKUMAR U" userId="5c89ad8f588cb690" providerId="LiveId" clId="{1052FD0F-0921-42EB-BA75-32B869922904}" dt="2025-10-15T05:45:41.876" v="825" actId="478"/>
          <ac:spMkLst>
            <pc:docMk/>
            <pc:sldMk cId="3175360934" sldId="280"/>
            <ac:spMk id="7" creationId="{2DEA1ED4-EFAD-23D3-37AA-DBB706CABAE8}"/>
          </ac:spMkLst>
        </pc:spChg>
        <pc:spChg chg="mod">
          <ac:chgData name="SANTHOSHKUMAR U" userId="5c89ad8f588cb690" providerId="LiveId" clId="{1052FD0F-0921-42EB-BA75-32B869922904}" dt="2025-10-15T06:23:44.089" v="1620" actId="208"/>
          <ac:spMkLst>
            <pc:docMk/>
            <pc:sldMk cId="3175360934" sldId="280"/>
            <ac:spMk id="8" creationId="{EB050799-38E0-3AD8-CD99-016C7B532D94}"/>
          </ac:spMkLst>
        </pc:spChg>
        <pc:spChg chg="add mod ord">
          <ac:chgData name="SANTHOSHKUMAR U" userId="5c89ad8f588cb690" providerId="LiveId" clId="{1052FD0F-0921-42EB-BA75-32B869922904}" dt="2025-10-15T05:51:45.908" v="1586" actId="207"/>
          <ac:spMkLst>
            <pc:docMk/>
            <pc:sldMk cId="3175360934" sldId="280"/>
            <ac:spMk id="9" creationId="{61095279-4FFF-937B-F850-925CB5B40790}"/>
          </ac:spMkLst>
        </pc:spChg>
        <pc:grpChg chg="del">
          <ac:chgData name="SANTHOSHKUMAR U" userId="5c89ad8f588cb690" providerId="LiveId" clId="{1052FD0F-0921-42EB-BA75-32B869922904}" dt="2025-10-15T05:43:20.855" v="792" actId="478"/>
          <ac:grpSpMkLst>
            <pc:docMk/>
            <pc:sldMk cId="3175360934" sldId="280"/>
            <ac:grpSpMk id="2" creationId="{BC7ADC4B-D5D7-69B6-F9B6-A71ED5459F3C}"/>
          </ac:grpSpMkLst>
        </pc:grpChg>
        <pc:picChg chg="mod">
          <ac:chgData name="SANTHOSHKUMAR U" userId="5c89ad8f588cb690" providerId="LiveId" clId="{1052FD0F-0921-42EB-BA75-32B869922904}" dt="2025-10-15T06:20:45.485" v="1608" actId="1076"/>
          <ac:picMkLst>
            <pc:docMk/>
            <pc:sldMk cId="3175360934" sldId="280"/>
            <ac:picMk id="8194" creationId="{72618742-2CE3-3B6C-D862-DCBF21643119}"/>
          </ac:picMkLst>
        </pc:picChg>
      </pc:sldChg>
      <pc:sldChg chg="addSp delSp modSp mod">
        <pc:chgData name="SANTHOSHKUMAR U" userId="5c89ad8f588cb690" providerId="LiveId" clId="{1052FD0F-0921-42EB-BA75-32B869922904}" dt="2025-10-15T08:24:19.437" v="1720" actId="1076"/>
        <pc:sldMkLst>
          <pc:docMk/>
          <pc:sldMk cId="3827201120" sldId="282"/>
        </pc:sldMkLst>
        <pc:spChg chg="mod">
          <ac:chgData name="SANTHOSHKUMAR U" userId="5c89ad8f588cb690" providerId="LiveId" clId="{1052FD0F-0921-42EB-BA75-32B869922904}" dt="2025-10-15T08:19:10.125" v="1662" actId="1076"/>
          <ac:spMkLst>
            <pc:docMk/>
            <pc:sldMk cId="3827201120" sldId="282"/>
            <ac:spMk id="3" creationId="{55DD66AD-F079-5B66-1355-9C307AD3283F}"/>
          </ac:spMkLst>
        </pc:spChg>
        <pc:spChg chg="add del">
          <ac:chgData name="SANTHOSHKUMAR U" userId="5c89ad8f588cb690" providerId="LiveId" clId="{1052FD0F-0921-42EB-BA75-32B869922904}" dt="2025-10-15T08:19:50.667" v="1672" actId="478"/>
          <ac:spMkLst>
            <pc:docMk/>
            <pc:sldMk cId="3827201120" sldId="282"/>
            <ac:spMk id="4" creationId="{DF06729F-62AF-68E1-FA68-288F89BD2343}"/>
          </ac:spMkLst>
        </pc:spChg>
        <pc:spChg chg="del">
          <ac:chgData name="SANTHOSHKUMAR U" userId="5c89ad8f588cb690" providerId="LiveId" clId="{1052FD0F-0921-42EB-BA75-32B869922904}" dt="2025-10-15T08:19:52.775" v="1674" actId="478"/>
          <ac:spMkLst>
            <pc:docMk/>
            <pc:sldMk cId="3827201120" sldId="282"/>
            <ac:spMk id="5" creationId="{FCF5B0BC-131E-4DC0-ED98-935537F73859}"/>
          </ac:spMkLst>
        </pc:spChg>
        <pc:spChg chg="del">
          <ac:chgData name="SANTHOSHKUMAR U" userId="5c89ad8f588cb690" providerId="LiveId" clId="{1052FD0F-0921-42EB-BA75-32B869922904}" dt="2025-10-15T08:20:00.256" v="1675" actId="478"/>
          <ac:spMkLst>
            <pc:docMk/>
            <pc:sldMk cId="3827201120" sldId="282"/>
            <ac:spMk id="6" creationId="{DF9A7016-CD34-975D-5A2D-FB29F489DF8D}"/>
          </ac:spMkLst>
        </pc:spChg>
        <pc:spChg chg="del">
          <ac:chgData name="SANTHOSHKUMAR U" userId="5c89ad8f588cb690" providerId="LiveId" clId="{1052FD0F-0921-42EB-BA75-32B869922904}" dt="2025-10-15T08:19:34.035" v="1666" actId="478"/>
          <ac:spMkLst>
            <pc:docMk/>
            <pc:sldMk cId="3827201120" sldId="282"/>
            <ac:spMk id="7" creationId="{6896BA8A-9775-E27C-B9FD-BDB3AE97C97A}"/>
          </ac:spMkLst>
        </pc:spChg>
        <pc:spChg chg="del">
          <ac:chgData name="SANTHOSHKUMAR U" userId="5c89ad8f588cb690" providerId="LiveId" clId="{1052FD0F-0921-42EB-BA75-32B869922904}" dt="2025-10-15T08:20:00.256" v="1675" actId="478"/>
          <ac:spMkLst>
            <pc:docMk/>
            <pc:sldMk cId="3827201120" sldId="282"/>
            <ac:spMk id="8" creationId="{6BEB274E-FB3F-F48A-0DFA-3BA12A82610E}"/>
          </ac:spMkLst>
        </pc:spChg>
        <pc:spChg chg="del">
          <ac:chgData name="SANTHOSHKUMAR U" userId="5c89ad8f588cb690" providerId="LiveId" clId="{1052FD0F-0921-42EB-BA75-32B869922904}" dt="2025-10-15T08:19:51.918" v="1673" actId="478"/>
          <ac:spMkLst>
            <pc:docMk/>
            <pc:sldMk cId="3827201120" sldId="282"/>
            <ac:spMk id="9" creationId="{D0FB3BE2-782E-3BCE-8C21-79F02DB906D4}"/>
          </ac:spMkLst>
        </pc:spChg>
        <pc:spChg chg="del mod">
          <ac:chgData name="SANTHOSHKUMAR U" userId="5c89ad8f588cb690" providerId="LiveId" clId="{1052FD0F-0921-42EB-BA75-32B869922904}" dt="2025-10-15T08:19:40.217" v="1667" actId="478"/>
          <ac:spMkLst>
            <pc:docMk/>
            <pc:sldMk cId="3827201120" sldId="282"/>
            <ac:spMk id="10" creationId="{229BB1B3-237B-3A83-1CFD-84ACD66E7CAD}"/>
          </ac:spMkLst>
        </pc:spChg>
        <pc:spChg chg="del">
          <ac:chgData name="SANTHOSHKUMAR U" userId="5c89ad8f588cb690" providerId="LiveId" clId="{1052FD0F-0921-42EB-BA75-32B869922904}" dt="2025-10-15T08:20:00.256" v="1675" actId="478"/>
          <ac:spMkLst>
            <pc:docMk/>
            <pc:sldMk cId="3827201120" sldId="282"/>
            <ac:spMk id="11" creationId="{721A25B9-1806-EA7B-5AED-6E07C07ED316}"/>
          </ac:spMkLst>
        </pc:spChg>
        <pc:spChg chg="del">
          <ac:chgData name="SANTHOSHKUMAR U" userId="5c89ad8f588cb690" providerId="LiveId" clId="{1052FD0F-0921-42EB-BA75-32B869922904}" dt="2025-10-15T08:20:00.256" v="1675" actId="478"/>
          <ac:spMkLst>
            <pc:docMk/>
            <pc:sldMk cId="3827201120" sldId="282"/>
            <ac:spMk id="12" creationId="{6869297F-1B21-0E6E-D8CC-86AC558DFBFF}"/>
          </ac:spMkLst>
        </pc:spChg>
        <pc:spChg chg="del mod">
          <ac:chgData name="SANTHOSHKUMAR U" userId="5c89ad8f588cb690" providerId="LiveId" clId="{1052FD0F-0921-42EB-BA75-32B869922904}" dt="2025-10-15T08:19:47.309" v="1671"/>
          <ac:spMkLst>
            <pc:docMk/>
            <pc:sldMk cId="3827201120" sldId="282"/>
            <ac:spMk id="13" creationId="{63422E24-C7FE-F6C3-73FF-A216FE7177A8}"/>
          </ac:spMkLst>
        </pc:spChg>
        <pc:spChg chg="del">
          <ac:chgData name="SANTHOSHKUMAR U" userId="5c89ad8f588cb690" providerId="LiveId" clId="{1052FD0F-0921-42EB-BA75-32B869922904}" dt="2025-10-15T08:20:00.256" v="1675" actId="478"/>
          <ac:spMkLst>
            <pc:docMk/>
            <pc:sldMk cId="3827201120" sldId="282"/>
            <ac:spMk id="14" creationId="{E2E99E46-97DB-C848-8C5C-D677DFB8AB62}"/>
          </ac:spMkLst>
        </pc:spChg>
        <pc:spChg chg="del">
          <ac:chgData name="SANTHOSHKUMAR U" userId="5c89ad8f588cb690" providerId="LiveId" clId="{1052FD0F-0921-42EB-BA75-32B869922904}" dt="2025-10-15T08:20:00.256" v="1675" actId="478"/>
          <ac:spMkLst>
            <pc:docMk/>
            <pc:sldMk cId="3827201120" sldId="282"/>
            <ac:spMk id="15" creationId="{018A7A46-0C1E-273B-411B-5FA090BCD6C7}"/>
          </ac:spMkLst>
        </pc:spChg>
        <pc:spChg chg="add del">
          <ac:chgData name="SANTHOSHKUMAR U" userId="5c89ad8f588cb690" providerId="LiveId" clId="{1052FD0F-0921-42EB-BA75-32B869922904}" dt="2025-10-15T08:20:19.403" v="1677" actId="478"/>
          <ac:spMkLst>
            <pc:docMk/>
            <pc:sldMk cId="3827201120" sldId="282"/>
            <ac:spMk id="16" creationId="{17BB60CC-66A4-897D-148B-B0E755489B86}"/>
          </ac:spMkLst>
        </pc:spChg>
        <pc:spChg chg="add mod">
          <ac:chgData name="SANTHOSHKUMAR U" userId="5c89ad8f588cb690" providerId="LiveId" clId="{1052FD0F-0921-42EB-BA75-32B869922904}" dt="2025-10-15T08:21:08.327" v="1683" actId="1076"/>
          <ac:spMkLst>
            <pc:docMk/>
            <pc:sldMk cId="3827201120" sldId="282"/>
            <ac:spMk id="21" creationId="{D125519D-F48A-35A3-087E-97C1D54D6DA6}"/>
          </ac:spMkLst>
        </pc:spChg>
        <pc:spChg chg="add mod">
          <ac:chgData name="SANTHOSHKUMAR U" userId="5c89ad8f588cb690" providerId="LiveId" clId="{1052FD0F-0921-42EB-BA75-32B869922904}" dt="2025-10-15T08:23:05.283" v="1696" actId="1076"/>
          <ac:spMkLst>
            <pc:docMk/>
            <pc:sldMk cId="3827201120" sldId="282"/>
            <ac:spMk id="22" creationId="{C71F8674-760D-0FD1-3501-9F9D4D31ACBF}"/>
          </ac:spMkLst>
        </pc:spChg>
        <pc:spChg chg="add mod">
          <ac:chgData name="SANTHOSHKUMAR U" userId="5c89ad8f588cb690" providerId="LiveId" clId="{1052FD0F-0921-42EB-BA75-32B869922904}" dt="2025-10-15T08:21:34.122" v="1686"/>
          <ac:spMkLst>
            <pc:docMk/>
            <pc:sldMk cId="3827201120" sldId="282"/>
            <ac:spMk id="25" creationId="{3F065987-44FA-3B3D-3DF6-E3523B9E787D}"/>
          </ac:spMkLst>
        </pc:spChg>
        <pc:spChg chg="add mod">
          <ac:chgData name="SANTHOSHKUMAR U" userId="5c89ad8f588cb690" providerId="LiveId" clId="{1052FD0F-0921-42EB-BA75-32B869922904}" dt="2025-10-15T08:21:34.122" v="1686"/>
          <ac:spMkLst>
            <pc:docMk/>
            <pc:sldMk cId="3827201120" sldId="282"/>
            <ac:spMk id="26" creationId="{844E6F1C-2C44-E9ED-E96E-2AA7351FED77}"/>
          </ac:spMkLst>
        </pc:spChg>
        <pc:spChg chg="add mod">
          <ac:chgData name="SANTHOSHKUMAR U" userId="5c89ad8f588cb690" providerId="LiveId" clId="{1052FD0F-0921-42EB-BA75-32B869922904}" dt="2025-10-15T08:21:47.739" v="1687"/>
          <ac:spMkLst>
            <pc:docMk/>
            <pc:sldMk cId="3827201120" sldId="282"/>
            <ac:spMk id="29" creationId="{EC28B038-433C-F6D8-48ED-E2D9193387C3}"/>
          </ac:spMkLst>
        </pc:spChg>
        <pc:spChg chg="add mod">
          <ac:chgData name="SANTHOSHKUMAR U" userId="5c89ad8f588cb690" providerId="LiveId" clId="{1052FD0F-0921-42EB-BA75-32B869922904}" dt="2025-10-15T08:21:47.739" v="1687"/>
          <ac:spMkLst>
            <pc:docMk/>
            <pc:sldMk cId="3827201120" sldId="282"/>
            <ac:spMk id="30" creationId="{3C1CD8FB-AD02-CC53-1941-CCAF9DA32650}"/>
          </ac:spMkLst>
        </pc:spChg>
        <pc:spChg chg="add del mod">
          <ac:chgData name="SANTHOSHKUMAR U" userId="5c89ad8f588cb690" providerId="LiveId" clId="{1052FD0F-0921-42EB-BA75-32B869922904}" dt="2025-10-15T08:22:21.964" v="1692" actId="478"/>
          <ac:spMkLst>
            <pc:docMk/>
            <pc:sldMk cId="3827201120" sldId="282"/>
            <ac:spMk id="32" creationId="{185690D1-F3A5-525B-C9EE-63D26F295E6B}"/>
          </ac:spMkLst>
        </pc:spChg>
        <pc:spChg chg="add mod">
          <ac:chgData name="SANTHOSHKUMAR U" userId="5c89ad8f588cb690" providerId="LiveId" clId="{1052FD0F-0921-42EB-BA75-32B869922904}" dt="2025-10-15T08:23:25.581" v="1700" actId="1076"/>
          <ac:spMkLst>
            <pc:docMk/>
            <pc:sldMk cId="3827201120" sldId="282"/>
            <ac:spMk id="34" creationId="{4F39C1BF-2D20-76AB-8B9C-1C8D6FDEC5F3}"/>
          </ac:spMkLst>
        </pc:spChg>
        <pc:spChg chg="add mod">
          <ac:chgData name="SANTHOSHKUMAR U" userId="5c89ad8f588cb690" providerId="LiveId" clId="{1052FD0F-0921-42EB-BA75-32B869922904}" dt="2025-10-15T08:24:19.437" v="1720" actId="1076"/>
          <ac:spMkLst>
            <pc:docMk/>
            <pc:sldMk cId="3827201120" sldId="282"/>
            <ac:spMk id="36" creationId="{CEB923EE-0895-A95D-B908-543CEE4B4290}"/>
          </ac:spMkLst>
        </pc:spChg>
        <pc:picChg chg="add mod">
          <ac:chgData name="SANTHOSHKUMAR U" userId="5c89ad8f588cb690" providerId="LiveId" clId="{1052FD0F-0921-42EB-BA75-32B869922904}" dt="2025-10-15T08:20:46.184" v="1680" actId="1076"/>
          <ac:picMkLst>
            <pc:docMk/>
            <pc:sldMk cId="3827201120" sldId="282"/>
            <ac:picMk id="17" creationId="{4A43C8BD-2BC9-4581-EFEE-3152DA29AC5D}"/>
          </ac:picMkLst>
        </pc:picChg>
        <pc:picChg chg="add mod">
          <ac:chgData name="SANTHOSHKUMAR U" userId="5c89ad8f588cb690" providerId="LiveId" clId="{1052FD0F-0921-42EB-BA75-32B869922904}" dt="2025-10-15T08:20:33.183" v="1678"/>
          <ac:picMkLst>
            <pc:docMk/>
            <pc:sldMk cId="3827201120" sldId="282"/>
            <ac:picMk id="18" creationId="{E45576C2-84E7-36A8-6666-CD19FDF6CDCD}"/>
          </ac:picMkLst>
        </pc:picChg>
        <pc:picChg chg="add mod">
          <ac:chgData name="SANTHOSHKUMAR U" userId="5c89ad8f588cb690" providerId="LiveId" clId="{1052FD0F-0921-42EB-BA75-32B869922904}" dt="2025-10-15T08:23:10.152" v="1697" actId="1076"/>
          <ac:picMkLst>
            <pc:docMk/>
            <pc:sldMk cId="3827201120" sldId="282"/>
            <ac:picMk id="19" creationId="{1561A05A-71D2-D078-5FE3-C41F89785FA6}"/>
          </ac:picMkLst>
        </pc:picChg>
        <pc:picChg chg="add mod">
          <ac:chgData name="SANTHOSHKUMAR U" userId="5c89ad8f588cb690" providerId="LiveId" clId="{1052FD0F-0921-42EB-BA75-32B869922904}" dt="2025-10-15T08:21:03.363" v="1682" actId="1076"/>
          <ac:picMkLst>
            <pc:docMk/>
            <pc:sldMk cId="3827201120" sldId="282"/>
            <ac:picMk id="20" creationId="{A0BC9C6A-4FAB-6135-F835-6A8A30C4BE42}"/>
          </ac:picMkLst>
        </pc:picChg>
        <pc:picChg chg="add mod">
          <ac:chgData name="SANTHOSHKUMAR U" userId="5c89ad8f588cb690" providerId="LiveId" clId="{1052FD0F-0921-42EB-BA75-32B869922904}" dt="2025-10-15T08:21:34.122" v="1686"/>
          <ac:picMkLst>
            <pc:docMk/>
            <pc:sldMk cId="3827201120" sldId="282"/>
            <ac:picMk id="23" creationId="{CBD309B4-7580-AE3D-D277-5750446B0AF5}"/>
          </ac:picMkLst>
        </pc:picChg>
        <pc:picChg chg="add mod">
          <ac:chgData name="SANTHOSHKUMAR U" userId="5c89ad8f588cb690" providerId="LiveId" clId="{1052FD0F-0921-42EB-BA75-32B869922904}" dt="2025-10-15T08:21:34.122" v="1686"/>
          <ac:picMkLst>
            <pc:docMk/>
            <pc:sldMk cId="3827201120" sldId="282"/>
            <ac:picMk id="24" creationId="{0952B711-2952-7CA4-B10E-F3B7BF18F4E7}"/>
          </ac:picMkLst>
        </pc:picChg>
        <pc:picChg chg="add mod">
          <ac:chgData name="SANTHOSHKUMAR U" userId="5c89ad8f588cb690" providerId="LiveId" clId="{1052FD0F-0921-42EB-BA75-32B869922904}" dt="2025-10-15T08:21:47.739" v="1687"/>
          <ac:picMkLst>
            <pc:docMk/>
            <pc:sldMk cId="3827201120" sldId="282"/>
            <ac:picMk id="27" creationId="{65C800BE-D807-C77E-2DBC-42AEF3B23635}"/>
          </ac:picMkLst>
        </pc:picChg>
        <pc:picChg chg="add mod">
          <ac:chgData name="SANTHOSHKUMAR U" userId="5c89ad8f588cb690" providerId="LiveId" clId="{1052FD0F-0921-42EB-BA75-32B869922904}" dt="2025-10-15T08:21:47.739" v="1687"/>
          <ac:picMkLst>
            <pc:docMk/>
            <pc:sldMk cId="3827201120" sldId="282"/>
            <ac:picMk id="28" creationId="{77811D9E-3E63-E23D-E585-664662A0CAE6}"/>
          </ac:picMkLst>
        </pc:picChg>
        <pc:picChg chg="add del mod">
          <ac:chgData name="SANTHOSHKUMAR U" userId="5c89ad8f588cb690" providerId="LiveId" clId="{1052FD0F-0921-42EB-BA75-32B869922904}" dt="2025-10-15T08:22:21.964" v="1692" actId="478"/>
          <ac:picMkLst>
            <pc:docMk/>
            <pc:sldMk cId="3827201120" sldId="282"/>
            <ac:picMk id="31" creationId="{CCE89FC7-1578-C844-36E9-20473EBCE275}"/>
          </ac:picMkLst>
        </pc:picChg>
        <pc:picChg chg="add mod">
          <ac:chgData name="SANTHOSHKUMAR U" userId="5c89ad8f588cb690" providerId="LiveId" clId="{1052FD0F-0921-42EB-BA75-32B869922904}" dt="2025-10-15T08:22:56.156" v="1694" actId="1076"/>
          <ac:picMkLst>
            <pc:docMk/>
            <pc:sldMk cId="3827201120" sldId="282"/>
            <ac:picMk id="33" creationId="{D624D41E-7276-7869-B212-FA030543C8CC}"/>
          </ac:picMkLst>
        </pc:picChg>
        <pc:picChg chg="add mod">
          <ac:chgData name="SANTHOSHKUMAR U" userId="5c89ad8f588cb690" providerId="LiveId" clId="{1052FD0F-0921-42EB-BA75-32B869922904}" dt="2025-10-15T08:24:00.759" v="1702" actId="1076"/>
          <ac:picMkLst>
            <pc:docMk/>
            <pc:sldMk cId="3827201120" sldId="282"/>
            <ac:picMk id="35" creationId="{47237BA5-82D4-AC22-B094-9FB2CD1CA729}"/>
          </ac:picMkLst>
        </pc:picChg>
      </pc:sldChg>
      <pc:sldChg chg="addSp delSp mod ord">
        <pc:chgData name="SANTHOSHKUMAR U" userId="5c89ad8f588cb690" providerId="LiveId" clId="{1052FD0F-0921-42EB-BA75-32B869922904}" dt="2025-10-15T05:35:22.937" v="682"/>
        <pc:sldMkLst>
          <pc:docMk/>
          <pc:sldMk cId="420790748" sldId="288"/>
        </pc:sldMkLst>
        <pc:picChg chg="add del">
          <ac:chgData name="SANTHOSHKUMAR U" userId="5c89ad8f588cb690" providerId="LiveId" clId="{1052FD0F-0921-42EB-BA75-32B869922904}" dt="2025-10-15T04:20:42.324" v="90" actId="21"/>
          <ac:picMkLst>
            <pc:docMk/>
            <pc:sldMk cId="420790748" sldId="288"/>
            <ac:picMk id="10" creationId="{0FBD1487-6E07-84FF-9DC2-415F12153F29}"/>
          </ac:picMkLst>
        </pc:picChg>
      </pc:sldChg>
      <pc:sldChg chg="new del">
        <pc:chgData name="SANTHOSHKUMAR U" userId="5c89ad8f588cb690" providerId="LiveId" clId="{1052FD0F-0921-42EB-BA75-32B869922904}" dt="2025-10-15T04:10:35.705" v="6" actId="47"/>
        <pc:sldMkLst>
          <pc:docMk/>
          <pc:sldMk cId="1101595687" sldId="295"/>
        </pc:sldMkLst>
      </pc:sldChg>
      <pc:sldChg chg="addSp delSp modSp add del mod setBg">
        <pc:chgData name="SANTHOSHKUMAR U" userId="5c89ad8f588cb690" providerId="LiveId" clId="{1052FD0F-0921-42EB-BA75-32B869922904}" dt="2025-10-15T05:35:06.361" v="679" actId="2696"/>
        <pc:sldMkLst>
          <pc:docMk/>
          <pc:sldMk cId="1209771983" sldId="296"/>
        </pc:sldMkLst>
        <pc:spChg chg="add del mod">
          <ac:chgData name="SANTHOSHKUMAR U" userId="5c89ad8f588cb690" providerId="LiveId" clId="{1052FD0F-0921-42EB-BA75-32B869922904}" dt="2025-10-15T04:20:14.703" v="86" actId="478"/>
          <ac:spMkLst>
            <pc:docMk/>
            <pc:sldMk cId="1209771983" sldId="296"/>
            <ac:spMk id="2" creationId="{EEB96FF7-AF7E-FEF8-4210-912C7DE2698F}"/>
          </ac:spMkLst>
        </pc:spChg>
        <pc:spChg chg="add del mod">
          <ac:chgData name="SANTHOSHKUMAR U" userId="5c89ad8f588cb690" providerId="LiveId" clId="{1052FD0F-0921-42EB-BA75-32B869922904}" dt="2025-10-15T04:20:14.703" v="86" actId="478"/>
          <ac:spMkLst>
            <pc:docMk/>
            <pc:sldMk cId="1209771983" sldId="296"/>
            <ac:spMk id="4" creationId="{A81FA44C-459C-4191-48F9-C3D57AFE46BB}"/>
          </ac:spMkLst>
        </pc:spChg>
        <pc:spChg chg="add del mod">
          <ac:chgData name="SANTHOSHKUMAR U" userId="5c89ad8f588cb690" providerId="LiveId" clId="{1052FD0F-0921-42EB-BA75-32B869922904}" dt="2025-10-15T04:20:14.703" v="86" actId="478"/>
          <ac:spMkLst>
            <pc:docMk/>
            <pc:sldMk cId="1209771983" sldId="296"/>
            <ac:spMk id="5" creationId="{E2923410-7C69-4A64-7561-BD4F1D4DDCB2}"/>
          </ac:spMkLst>
        </pc:spChg>
        <pc:spChg chg="add del mod">
          <ac:chgData name="SANTHOSHKUMAR U" userId="5c89ad8f588cb690" providerId="LiveId" clId="{1052FD0F-0921-42EB-BA75-32B869922904}" dt="2025-10-15T04:20:14.703" v="86" actId="478"/>
          <ac:spMkLst>
            <pc:docMk/>
            <pc:sldMk cId="1209771983" sldId="296"/>
            <ac:spMk id="8" creationId="{05F1566E-31BA-6FBB-2B3B-5962D31C1DA9}"/>
          </ac:spMkLst>
        </pc:spChg>
        <pc:spChg chg="add del mod">
          <ac:chgData name="SANTHOSHKUMAR U" userId="5c89ad8f588cb690" providerId="LiveId" clId="{1052FD0F-0921-42EB-BA75-32B869922904}" dt="2025-10-15T04:20:14.703" v="86" actId="478"/>
          <ac:spMkLst>
            <pc:docMk/>
            <pc:sldMk cId="1209771983" sldId="296"/>
            <ac:spMk id="9" creationId="{28DDDC2D-E0A9-B96B-5D65-FC41B7045BF0}"/>
          </ac:spMkLst>
        </pc:spChg>
        <pc:spChg chg="add del mod">
          <ac:chgData name="SANTHOSHKUMAR U" userId="5c89ad8f588cb690" providerId="LiveId" clId="{1052FD0F-0921-42EB-BA75-32B869922904}" dt="2025-10-15T04:20:14.703" v="86" actId="478"/>
          <ac:spMkLst>
            <pc:docMk/>
            <pc:sldMk cId="1209771983" sldId="296"/>
            <ac:spMk id="13" creationId="{080FB162-3878-E444-A7D1-65A653353B2C}"/>
          </ac:spMkLst>
        </pc:spChg>
        <pc:spChg chg="add del mod">
          <ac:chgData name="SANTHOSHKUMAR U" userId="5c89ad8f588cb690" providerId="LiveId" clId="{1052FD0F-0921-42EB-BA75-32B869922904}" dt="2025-10-15T04:20:14.703" v="86" actId="478"/>
          <ac:spMkLst>
            <pc:docMk/>
            <pc:sldMk cId="1209771983" sldId="296"/>
            <ac:spMk id="14" creationId="{1235F5A3-74E0-12C3-BC17-5AF6E8F46AA0}"/>
          </ac:spMkLst>
        </pc:spChg>
        <pc:spChg chg="del">
          <ac:chgData name="SANTHOSHKUMAR U" userId="5c89ad8f588cb690" providerId="LiveId" clId="{1052FD0F-0921-42EB-BA75-32B869922904}" dt="2025-10-15T04:20:16.084" v="87" actId="478"/>
          <ac:spMkLst>
            <pc:docMk/>
            <pc:sldMk cId="1209771983" sldId="296"/>
            <ac:spMk id="16" creationId="{1B39C3B1-DA0C-C1F0-780A-FD74C7EC5BD6}"/>
          </ac:spMkLst>
        </pc:spChg>
        <pc:spChg chg="add mod">
          <ac:chgData name="SANTHOSHKUMAR U" userId="5c89ad8f588cb690" providerId="LiveId" clId="{1052FD0F-0921-42EB-BA75-32B869922904}" dt="2025-10-15T04:20:16.509" v="88"/>
          <ac:spMkLst>
            <pc:docMk/>
            <pc:sldMk cId="1209771983" sldId="296"/>
            <ac:spMk id="19" creationId="{EDBFC97D-02A5-5962-E8F4-A964E9003A71}"/>
          </ac:spMkLst>
        </pc:spChg>
        <pc:spChg chg="add mod">
          <ac:chgData name="SANTHOSHKUMAR U" userId="5c89ad8f588cb690" providerId="LiveId" clId="{1052FD0F-0921-42EB-BA75-32B869922904}" dt="2025-10-15T04:20:16.509" v="88"/>
          <ac:spMkLst>
            <pc:docMk/>
            <pc:sldMk cId="1209771983" sldId="296"/>
            <ac:spMk id="21" creationId="{30EA3F24-FA89-267B-DF2A-7C792686467F}"/>
          </ac:spMkLst>
        </pc:spChg>
        <pc:spChg chg="del">
          <ac:chgData name="SANTHOSHKUMAR U" userId="5c89ad8f588cb690" providerId="LiveId" clId="{1052FD0F-0921-42EB-BA75-32B869922904}" dt="2025-10-15T04:20:16.084" v="87" actId="478"/>
          <ac:spMkLst>
            <pc:docMk/>
            <pc:sldMk cId="1209771983" sldId="296"/>
            <ac:spMk id="22" creationId="{79C68DF4-A410-998E-E062-AAA093898110}"/>
          </ac:spMkLst>
        </pc:spChg>
        <pc:spChg chg="add mod">
          <ac:chgData name="SANTHOSHKUMAR U" userId="5c89ad8f588cb690" providerId="LiveId" clId="{1052FD0F-0921-42EB-BA75-32B869922904}" dt="2025-10-15T04:20:16.509" v="88"/>
          <ac:spMkLst>
            <pc:docMk/>
            <pc:sldMk cId="1209771983" sldId="296"/>
            <ac:spMk id="23" creationId="{0C8FCF7D-75F5-11B2-9F82-9525BAD81F7B}"/>
          </ac:spMkLst>
        </pc:spChg>
        <pc:spChg chg="add mod">
          <ac:chgData name="SANTHOSHKUMAR U" userId="5c89ad8f588cb690" providerId="LiveId" clId="{1052FD0F-0921-42EB-BA75-32B869922904}" dt="2025-10-15T04:34:00.253" v="287" actId="1076"/>
          <ac:spMkLst>
            <pc:docMk/>
            <pc:sldMk cId="1209771983" sldId="296"/>
            <ac:spMk id="26" creationId="{5B902D4C-93E5-F521-EDC5-3A8150F2375E}"/>
          </ac:spMkLst>
        </pc:spChg>
        <pc:spChg chg="add mod">
          <ac:chgData name="SANTHOSHKUMAR U" userId="5c89ad8f588cb690" providerId="LiveId" clId="{1052FD0F-0921-42EB-BA75-32B869922904}" dt="2025-10-15T04:34:06.890" v="288" actId="1076"/>
          <ac:spMkLst>
            <pc:docMk/>
            <pc:sldMk cId="1209771983" sldId="296"/>
            <ac:spMk id="27" creationId="{D597307E-2342-3F1E-799B-435A1A1E62CE}"/>
          </ac:spMkLst>
        </pc:spChg>
        <pc:spChg chg="add del mod">
          <ac:chgData name="SANTHOSHKUMAR U" userId="5c89ad8f588cb690" providerId="LiveId" clId="{1052FD0F-0921-42EB-BA75-32B869922904}" dt="2025-10-15T04:25:30.868" v="114" actId="478"/>
          <ac:spMkLst>
            <pc:docMk/>
            <pc:sldMk cId="1209771983" sldId="296"/>
            <ac:spMk id="31" creationId="{0E01E495-74B3-C406-FE7E-95DEB04575CC}"/>
          </ac:spMkLst>
        </pc:spChg>
        <pc:spChg chg="add del mod">
          <ac:chgData name="SANTHOSHKUMAR U" userId="5c89ad8f588cb690" providerId="LiveId" clId="{1052FD0F-0921-42EB-BA75-32B869922904}" dt="2025-10-15T04:25:30.868" v="114" actId="478"/>
          <ac:spMkLst>
            <pc:docMk/>
            <pc:sldMk cId="1209771983" sldId="296"/>
            <ac:spMk id="32" creationId="{00F365F0-BC84-BA88-7196-11A63403AF97}"/>
          </ac:spMkLst>
        </pc:spChg>
        <pc:spChg chg="add mod">
          <ac:chgData name="SANTHOSHKUMAR U" userId="5c89ad8f588cb690" providerId="LiveId" clId="{1052FD0F-0921-42EB-BA75-32B869922904}" dt="2025-10-15T04:34:12.870" v="289" actId="1076"/>
          <ac:spMkLst>
            <pc:docMk/>
            <pc:sldMk cId="1209771983" sldId="296"/>
            <ac:spMk id="37" creationId="{988BBA35-8F4D-5B80-0512-DEB2AA87C5D0}"/>
          </ac:spMkLst>
        </pc:spChg>
        <pc:spChg chg="add mod">
          <ac:chgData name="SANTHOSHKUMAR U" userId="5c89ad8f588cb690" providerId="LiveId" clId="{1052FD0F-0921-42EB-BA75-32B869922904}" dt="2025-10-15T04:34:18.878" v="290" actId="1076"/>
          <ac:spMkLst>
            <pc:docMk/>
            <pc:sldMk cId="1209771983" sldId="296"/>
            <ac:spMk id="38" creationId="{A1D54FB1-47F9-94B2-B88F-09BC53FFB8CD}"/>
          </ac:spMkLst>
        </pc:spChg>
        <pc:spChg chg="add del mod">
          <ac:chgData name="SANTHOSHKUMAR U" userId="5c89ad8f588cb690" providerId="LiveId" clId="{1052FD0F-0921-42EB-BA75-32B869922904}" dt="2025-10-15T04:25:24.464" v="113" actId="478"/>
          <ac:spMkLst>
            <pc:docMk/>
            <pc:sldMk cId="1209771983" sldId="296"/>
            <ac:spMk id="41" creationId="{D7D23603-6C15-BB55-B1F4-971D7CB531C8}"/>
          </ac:spMkLst>
        </pc:spChg>
        <pc:spChg chg="del">
          <ac:chgData name="SANTHOSHKUMAR U" userId="5c89ad8f588cb690" providerId="LiveId" clId="{1052FD0F-0921-42EB-BA75-32B869922904}" dt="2025-10-15T04:20:16.084" v="87" actId="478"/>
          <ac:spMkLst>
            <pc:docMk/>
            <pc:sldMk cId="1209771983" sldId="296"/>
            <ac:spMk id="42" creationId="{B72AFB99-B14A-283E-72C8-9573BEC4B3DA}"/>
          </ac:spMkLst>
        </pc:spChg>
        <pc:spChg chg="del">
          <ac:chgData name="SANTHOSHKUMAR U" userId="5c89ad8f588cb690" providerId="LiveId" clId="{1052FD0F-0921-42EB-BA75-32B869922904}" dt="2025-10-15T04:20:16.084" v="87" actId="478"/>
          <ac:spMkLst>
            <pc:docMk/>
            <pc:sldMk cId="1209771983" sldId="296"/>
            <ac:spMk id="43" creationId="{5929E852-C284-68CB-EBBF-C9351A0FDC81}"/>
          </ac:spMkLst>
        </pc:spChg>
        <pc:spChg chg="del">
          <ac:chgData name="SANTHOSHKUMAR U" userId="5c89ad8f588cb690" providerId="LiveId" clId="{1052FD0F-0921-42EB-BA75-32B869922904}" dt="2025-10-15T04:20:16.084" v="87" actId="478"/>
          <ac:spMkLst>
            <pc:docMk/>
            <pc:sldMk cId="1209771983" sldId="296"/>
            <ac:spMk id="44" creationId="{0BFA23F7-8F75-2BD4-2722-7ED745F171A2}"/>
          </ac:spMkLst>
        </pc:spChg>
        <pc:spChg chg="add del mod">
          <ac:chgData name="SANTHOSHKUMAR U" userId="5c89ad8f588cb690" providerId="LiveId" clId="{1052FD0F-0921-42EB-BA75-32B869922904}" dt="2025-10-15T04:25:24.464" v="113" actId="478"/>
          <ac:spMkLst>
            <pc:docMk/>
            <pc:sldMk cId="1209771983" sldId="296"/>
            <ac:spMk id="45" creationId="{D0281DC6-9EE5-F406-5E23-C3A44F1DDEE5}"/>
          </ac:spMkLst>
        </pc:spChg>
        <pc:spChg chg="del">
          <ac:chgData name="SANTHOSHKUMAR U" userId="5c89ad8f588cb690" providerId="LiveId" clId="{1052FD0F-0921-42EB-BA75-32B869922904}" dt="2025-10-15T04:20:16.084" v="87" actId="478"/>
          <ac:spMkLst>
            <pc:docMk/>
            <pc:sldMk cId="1209771983" sldId="296"/>
            <ac:spMk id="49" creationId="{2118D39B-96A1-4371-6AD5-419C68855B62}"/>
          </ac:spMkLst>
        </pc:spChg>
        <pc:spChg chg="del">
          <ac:chgData name="SANTHOSHKUMAR U" userId="5c89ad8f588cb690" providerId="LiveId" clId="{1052FD0F-0921-42EB-BA75-32B869922904}" dt="2025-10-15T04:20:16.084" v="87" actId="478"/>
          <ac:spMkLst>
            <pc:docMk/>
            <pc:sldMk cId="1209771983" sldId="296"/>
            <ac:spMk id="50" creationId="{05CE69B6-C894-ED0B-27F8-B39772AF158D}"/>
          </ac:spMkLst>
        </pc:spChg>
        <pc:spChg chg="add mod">
          <ac:chgData name="SANTHOSHKUMAR U" userId="5c89ad8f588cb690" providerId="LiveId" clId="{1052FD0F-0921-42EB-BA75-32B869922904}" dt="2025-10-15T05:28:18.628" v="540" actId="1036"/>
          <ac:spMkLst>
            <pc:docMk/>
            <pc:sldMk cId="1209771983" sldId="296"/>
            <ac:spMk id="53" creationId="{46D88AF8-C0ED-805A-BACA-9AA3746BF85E}"/>
          </ac:spMkLst>
        </pc:spChg>
        <pc:spChg chg="add mod">
          <ac:chgData name="SANTHOSHKUMAR U" userId="5c89ad8f588cb690" providerId="LiveId" clId="{1052FD0F-0921-42EB-BA75-32B869922904}" dt="2025-10-15T05:28:56.651" v="666" actId="1076"/>
          <ac:spMkLst>
            <pc:docMk/>
            <pc:sldMk cId="1209771983" sldId="296"/>
            <ac:spMk id="54" creationId="{38A2EA63-5C67-C3E1-89F6-FCBD02E9C59D}"/>
          </ac:spMkLst>
        </pc:spChg>
        <pc:picChg chg="add del mod">
          <ac:chgData name="SANTHOSHKUMAR U" userId="5c89ad8f588cb690" providerId="LiveId" clId="{1052FD0F-0921-42EB-BA75-32B869922904}" dt="2025-10-15T04:20:14.703" v="86" actId="478"/>
          <ac:picMkLst>
            <pc:docMk/>
            <pc:sldMk cId="1209771983" sldId="296"/>
            <ac:picMk id="10" creationId="{CC51BED8-8389-3D82-0C9A-A13AB3AB0701}"/>
          </ac:picMkLst>
        </pc:picChg>
        <pc:picChg chg="add del mod">
          <ac:chgData name="SANTHOSHKUMAR U" userId="5c89ad8f588cb690" providerId="LiveId" clId="{1052FD0F-0921-42EB-BA75-32B869922904}" dt="2025-10-15T04:20:14.703" v="86" actId="478"/>
          <ac:picMkLst>
            <pc:docMk/>
            <pc:sldMk cId="1209771983" sldId="296"/>
            <ac:picMk id="11" creationId="{17D593DD-6306-1F8D-7539-183116DDF271}"/>
          </ac:picMkLst>
        </pc:picChg>
        <pc:picChg chg="add del mod">
          <ac:chgData name="SANTHOSHKUMAR U" userId="5c89ad8f588cb690" providerId="LiveId" clId="{1052FD0F-0921-42EB-BA75-32B869922904}" dt="2025-10-15T04:20:14.703" v="86" actId="478"/>
          <ac:picMkLst>
            <pc:docMk/>
            <pc:sldMk cId="1209771983" sldId="296"/>
            <ac:picMk id="15" creationId="{299D4C70-68DE-528D-38DA-4B7419297565}"/>
          </ac:picMkLst>
        </pc:picChg>
        <pc:picChg chg="add del mod">
          <ac:chgData name="SANTHOSHKUMAR U" userId="5c89ad8f588cb690" providerId="LiveId" clId="{1052FD0F-0921-42EB-BA75-32B869922904}" dt="2025-10-15T04:32:00.744" v="151" actId="478"/>
          <ac:picMkLst>
            <pc:docMk/>
            <pc:sldMk cId="1209771983" sldId="296"/>
            <ac:picMk id="28" creationId="{DCD73905-61EE-3C95-B37B-76512E039E6A}"/>
          </ac:picMkLst>
        </pc:picChg>
        <pc:picChg chg="add mod">
          <ac:chgData name="SANTHOSHKUMAR U" userId="5c89ad8f588cb690" providerId="LiveId" clId="{1052FD0F-0921-42EB-BA75-32B869922904}" dt="2025-10-15T04:32:50.123" v="155" actId="1076"/>
          <ac:picMkLst>
            <pc:docMk/>
            <pc:sldMk cId="1209771983" sldId="296"/>
            <ac:picMk id="29" creationId="{33677E6C-0736-6CA8-4608-6BE9828F7EC9}"/>
          </ac:picMkLst>
        </pc:picChg>
        <pc:picChg chg="add del mod">
          <ac:chgData name="SANTHOSHKUMAR U" userId="5c89ad8f588cb690" providerId="LiveId" clId="{1052FD0F-0921-42EB-BA75-32B869922904}" dt="2025-10-15T04:25:30.868" v="114" actId="478"/>
          <ac:picMkLst>
            <pc:docMk/>
            <pc:sldMk cId="1209771983" sldId="296"/>
            <ac:picMk id="33" creationId="{A3351F7E-E96A-103A-0571-11E4503079BD}"/>
          </ac:picMkLst>
        </pc:picChg>
        <pc:picChg chg="del mod">
          <ac:chgData name="SANTHOSHKUMAR U" userId="5c89ad8f588cb690" providerId="LiveId" clId="{1052FD0F-0921-42EB-BA75-32B869922904}" dt="2025-10-15T04:25:30.868" v="114" actId="478"/>
          <ac:picMkLst>
            <pc:docMk/>
            <pc:sldMk cId="1209771983" sldId="296"/>
            <ac:picMk id="34" creationId="{1C00BE1B-66C9-F6E9-E8CF-65B39C615901}"/>
          </ac:picMkLst>
        </pc:picChg>
        <pc:picChg chg="add del mod">
          <ac:chgData name="SANTHOSHKUMAR U" userId="5c89ad8f588cb690" providerId="LiveId" clId="{1052FD0F-0921-42EB-BA75-32B869922904}" dt="2025-10-15T04:26:29.293" v="121" actId="478"/>
          <ac:picMkLst>
            <pc:docMk/>
            <pc:sldMk cId="1209771983" sldId="296"/>
            <ac:picMk id="35" creationId="{488AC1CD-746C-752A-6494-60A28555E042}"/>
          </ac:picMkLst>
        </pc:picChg>
        <pc:picChg chg="add mod">
          <ac:chgData name="SANTHOSHKUMAR U" userId="5c89ad8f588cb690" providerId="LiveId" clId="{1052FD0F-0921-42EB-BA75-32B869922904}" dt="2025-10-15T04:33:04.090" v="157" actId="1076"/>
          <ac:picMkLst>
            <pc:docMk/>
            <pc:sldMk cId="1209771983" sldId="296"/>
            <ac:picMk id="39" creationId="{0EF4F508-ED7E-7B28-39A0-713BADF7F602}"/>
          </ac:picMkLst>
        </pc:picChg>
        <pc:picChg chg="add mod">
          <ac:chgData name="SANTHOSHKUMAR U" userId="5c89ad8f588cb690" providerId="LiveId" clId="{1052FD0F-0921-42EB-BA75-32B869922904}" dt="2025-10-15T04:33:25.069" v="160" actId="1076"/>
          <ac:picMkLst>
            <pc:docMk/>
            <pc:sldMk cId="1209771983" sldId="296"/>
            <ac:picMk id="40" creationId="{DB1F4D70-DCC5-5414-891E-9DFEE4E9000B}"/>
          </ac:picMkLst>
        </pc:picChg>
        <pc:picChg chg="add del mod">
          <ac:chgData name="SANTHOSHKUMAR U" userId="5c89ad8f588cb690" providerId="LiveId" clId="{1052FD0F-0921-42EB-BA75-32B869922904}" dt="2025-10-15T04:25:24.464" v="113" actId="478"/>
          <ac:picMkLst>
            <pc:docMk/>
            <pc:sldMk cId="1209771983" sldId="296"/>
            <ac:picMk id="46" creationId="{935F0F63-B7AA-F86C-65CF-3742A7F39C01}"/>
          </ac:picMkLst>
        </pc:picChg>
        <pc:picChg chg="add del mod">
          <ac:chgData name="SANTHOSHKUMAR U" userId="5c89ad8f588cb690" providerId="LiveId" clId="{1052FD0F-0921-42EB-BA75-32B869922904}" dt="2025-10-15T04:25:24.464" v="113" actId="478"/>
          <ac:picMkLst>
            <pc:docMk/>
            <pc:sldMk cId="1209771983" sldId="296"/>
            <ac:picMk id="47" creationId="{348F49E9-0EED-F2BF-84F7-E1E78D722D5A}"/>
          </ac:picMkLst>
        </pc:picChg>
        <pc:picChg chg="add mod">
          <ac:chgData name="SANTHOSHKUMAR U" userId="5c89ad8f588cb690" providerId="LiveId" clId="{1052FD0F-0921-42EB-BA75-32B869922904}" dt="2025-10-15T04:32:04.542" v="152" actId="14826"/>
          <ac:picMkLst>
            <pc:docMk/>
            <pc:sldMk cId="1209771983" sldId="296"/>
            <ac:picMk id="48" creationId="{483D6B34-DFFD-8E11-C635-CCFD01FB7FEC}"/>
          </ac:picMkLst>
        </pc:picChg>
        <pc:cxnChg chg="del">
          <ac:chgData name="SANTHOSHKUMAR U" userId="5c89ad8f588cb690" providerId="LiveId" clId="{1052FD0F-0921-42EB-BA75-32B869922904}" dt="2025-10-15T04:20:16.084" v="87" actId="478"/>
          <ac:cxnSpMkLst>
            <pc:docMk/>
            <pc:sldMk cId="1209771983" sldId="296"/>
            <ac:cxnSpMk id="17" creationId="{54CD7E8A-7D7E-C904-055E-A671CAF617CF}"/>
          </ac:cxnSpMkLst>
        </pc:cxnChg>
        <pc:cxnChg chg="mod">
          <ac:chgData name="SANTHOSHKUMAR U" userId="5c89ad8f588cb690" providerId="LiveId" clId="{1052FD0F-0921-42EB-BA75-32B869922904}" dt="2025-10-15T04:33:33.795" v="161" actId="1076"/>
          <ac:cxnSpMkLst>
            <pc:docMk/>
            <pc:sldMk cId="1209771983" sldId="296"/>
            <ac:cxnSpMk id="25" creationId="{886E862E-3130-715D-2DA7-26DF833681F6}"/>
          </ac:cxnSpMkLst>
        </pc:cxnChg>
        <pc:cxnChg chg="del">
          <ac:chgData name="SANTHOSHKUMAR U" userId="5c89ad8f588cb690" providerId="LiveId" clId="{1052FD0F-0921-42EB-BA75-32B869922904}" dt="2025-10-15T04:25:24.464" v="113" actId="478"/>
          <ac:cxnSpMkLst>
            <pc:docMk/>
            <pc:sldMk cId="1209771983" sldId="296"/>
            <ac:cxnSpMk id="30" creationId="{CDE6CD7E-6DE6-9073-9E30-24A2DF3BD4DA}"/>
          </ac:cxnSpMkLst>
        </pc:cxnChg>
        <pc:cxnChg chg="add mod">
          <ac:chgData name="SANTHOSHKUMAR U" userId="5c89ad8f588cb690" providerId="LiveId" clId="{1052FD0F-0921-42EB-BA75-32B869922904}" dt="2025-10-15T04:33:53.958" v="286" actId="1037"/>
          <ac:cxnSpMkLst>
            <pc:docMk/>
            <pc:sldMk cId="1209771983" sldId="296"/>
            <ac:cxnSpMk id="36" creationId="{E4A7342E-99E6-7806-132F-2F78D01F211D}"/>
          </ac:cxnSpMkLst>
        </pc:cxnChg>
        <pc:cxnChg chg="del">
          <ac:chgData name="SANTHOSHKUMAR U" userId="5c89ad8f588cb690" providerId="LiveId" clId="{1052FD0F-0921-42EB-BA75-32B869922904}" dt="2025-10-15T04:20:16.084" v="87" actId="478"/>
          <ac:cxnSpMkLst>
            <pc:docMk/>
            <pc:sldMk cId="1209771983" sldId="296"/>
            <ac:cxnSpMk id="51" creationId="{23E39718-D624-8937-8860-4E7BCD5644BE}"/>
          </ac:cxnSpMkLst>
        </pc:cxnChg>
        <pc:cxnChg chg="del">
          <ac:chgData name="SANTHOSHKUMAR U" userId="5c89ad8f588cb690" providerId="LiveId" clId="{1052FD0F-0921-42EB-BA75-32B869922904}" dt="2025-10-15T04:20:16.084" v="87" actId="478"/>
          <ac:cxnSpMkLst>
            <pc:docMk/>
            <pc:sldMk cId="1209771983" sldId="296"/>
            <ac:cxnSpMk id="52" creationId="{777DBE2E-2CE4-63A0-BBE3-53BB1A2F2B1D}"/>
          </ac:cxnSpMkLst>
        </pc:cxnChg>
      </pc:sldChg>
      <pc:sldChg chg="addSp delSp modSp add mod setBg">
        <pc:chgData name="SANTHOSHKUMAR U" userId="5c89ad8f588cb690" providerId="LiveId" clId="{1052FD0F-0921-42EB-BA75-32B869922904}" dt="2025-10-15T05:37:49.481" v="700" actId="478"/>
        <pc:sldMkLst>
          <pc:docMk/>
          <pc:sldMk cId="2852452886" sldId="296"/>
        </pc:sldMkLst>
        <pc:spChg chg="add mod ord">
          <ac:chgData name="SANTHOSHKUMAR U" userId="5c89ad8f588cb690" providerId="LiveId" clId="{1052FD0F-0921-42EB-BA75-32B869922904}" dt="2025-10-15T05:36:50.247" v="687" actId="1076"/>
          <ac:spMkLst>
            <pc:docMk/>
            <pc:sldMk cId="2852452886" sldId="296"/>
            <ac:spMk id="2" creationId="{8EE1166A-CAC4-07B5-3393-B56D9D400244}"/>
          </ac:spMkLst>
        </pc:spChg>
        <pc:spChg chg="del">
          <ac:chgData name="SANTHOSHKUMAR U" userId="5c89ad8f588cb690" providerId="LiveId" clId="{1052FD0F-0921-42EB-BA75-32B869922904}" dt="2025-10-15T05:37:49.481" v="700" actId="478"/>
          <ac:spMkLst>
            <pc:docMk/>
            <pc:sldMk cId="2852452886" sldId="296"/>
            <ac:spMk id="19" creationId="{EDBFC97D-02A5-5962-E8F4-A964E9003A71}"/>
          </ac:spMkLst>
        </pc:spChg>
        <pc:spChg chg="mod">
          <ac:chgData name="SANTHOSHKUMAR U" userId="5c89ad8f588cb690" providerId="LiveId" clId="{1052FD0F-0921-42EB-BA75-32B869922904}" dt="2025-10-15T05:37:47.166" v="699" actId="1076"/>
          <ac:spMkLst>
            <pc:docMk/>
            <pc:sldMk cId="2852452886" sldId="296"/>
            <ac:spMk id="21" creationId="{30EA3F24-FA89-267B-DF2A-7C792686467F}"/>
          </ac:spMkLst>
        </pc:spChg>
        <pc:spChg chg="del mod">
          <ac:chgData name="SANTHOSHKUMAR U" userId="5c89ad8f588cb690" providerId="LiveId" clId="{1052FD0F-0921-42EB-BA75-32B869922904}" dt="2025-10-15T05:37:41.252" v="697" actId="478"/>
          <ac:spMkLst>
            <pc:docMk/>
            <pc:sldMk cId="2852452886" sldId="296"/>
            <ac:spMk id="23" creationId="{0C8FCF7D-75F5-11B2-9F82-9525BAD81F7B}"/>
          </ac:spMkLst>
        </pc:spChg>
        <pc:picChg chg="mod">
          <ac:chgData name="SANTHOSHKUMAR U" userId="5c89ad8f588cb690" providerId="LiveId" clId="{1052FD0F-0921-42EB-BA75-32B869922904}" dt="2025-10-15T05:37:21.061" v="692" actId="1076"/>
          <ac:picMkLst>
            <pc:docMk/>
            <pc:sldMk cId="2852452886" sldId="296"/>
            <ac:picMk id="29" creationId="{33677E6C-0736-6CA8-4608-6BE9828F7EC9}"/>
          </ac:picMkLst>
        </pc:picChg>
        <pc:picChg chg="mod">
          <ac:chgData name="SANTHOSHKUMAR U" userId="5c89ad8f588cb690" providerId="LiveId" clId="{1052FD0F-0921-42EB-BA75-32B869922904}" dt="2025-10-15T05:37:26.494" v="693" actId="1076"/>
          <ac:picMkLst>
            <pc:docMk/>
            <pc:sldMk cId="2852452886" sldId="296"/>
            <ac:picMk id="39" creationId="{0EF4F508-ED7E-7B28-39A0-713BADF7F602}"/>
          </ac:picMkLst>
        </pc:picChg>
        <pc:picChg chg="mod">
          <ac:chgData name="SANTHOSHKUMAR U" userId="5c89ad8f588cb690" providerId="LiveId" clId="{1052FD0F-0921-42EB-BA75-32B869922904}" dt="2025-10-15T05:37:31.763" v="694" actId="1076"/>
          <ac:picMkLst>
            <pc:docMk/>
            <pc:sldMk cId="2852452886" sldId="296"/>
            <ac:picMk id="40" creationId="{DB1F4D70-DCC5-5414-891E-9DFEE4E9000B}"/>
          </ac:picMkLst>
        </pc:picChg>
        <pc:picChg chg="mod">
          <ac:chgData name="SANTHOSHKUMAR U" userId="5c89ad8f588cb690" providerId="LiveId" clId="{1052FD0F-0921-42EB-BA75-32B869922904}" dt="2025-10-15T05:37:11.942" v="690" actId="1076"/>
          <ac:picMkLst>
            <pc:docMk/>
            <pc:sldMk cId="2852452886" sldId="296"/>
            <ac:picMk id="48" creationId="{483D6B34-DFFD-8E11-C635-CCFD01FB7FEC}"/>
          </ac:picMkLst>
        </pc:picChg>
        <pc:cxnChg chg="mod">
          <ac:chgData name="SANTHOSHKUMAR U" userId="5c89ad8f588cb690" providerId="LiveId" clId="{1052FD0F-0921-42EB-BA75-32B869922904}" dt="2025-10-15T05:37:15.721" v="691" actId="1076"/>
          <ac:cxnSpMkLst>
            <pc:docMk/>
            <pc:sldMk cId="2852452886" sldId="296"/>
            <ac:cxnSpMk id="25" creationId="{886E862E-3130-715D-2DA7-26DF833681F6}"/>
          </ac:cxnSpMkLst>
        </pc:cxnChg>
        <pc:cxnChg chg="mod">
          <ac:chgData name="SANTHOSHKUMAR U" userId="5c89ad8f588cb690" providerId="LiveId" clId="{1052FD0F-0921-42EB-BA75-32B869922904}" dt="2025-10-15T05:37:34.984" v="695" actId="1076"/>
          <ac:cxnSpMkLst>
            <pc:docMk/>
            <pc:sldMk cId="2852452886" sldId="296"/>
            <ac:cxnSpMk id="36" creationId="{E4A7342E-99E6-7806-132F-2F78D01F211D}"/>
          </ac:cxnSpMkLst>
        </pc:cxnChg>
      </pc:sldChg>
      <pc:sldChg chg="addSp delSp modSp add del mod setBg">
        <pc:chgData name="SANTHOSHKUMAR U" userId="5c89ad8f588cb690" providerId="LiveId" clId="{1052FD0F-0921-42EB-BA75-32B869922904}" dt="2025-10-15T04:36:18.007" v="296" actId="2696"/>
        <pc:sldMkLst>
          <pc:docMk/>
          <pc:sldMk cId="931320576" sldId="297"/>
        </pc:sldMkLst>
        <pc:spChg chg="add mod">
          <ac:chgData name="SANTHOSHKUMAR U" userId="5c89ad8f588cb690" providerId="LiveId" clId="{1052FD0F-0921-42EB-BA75-32B869922904}" dt="2025-10-15T04:27:50.488" v="124"/>
          <ac:spMkLst>
            <pc:docMk/>
            <pc:sldMk cId="931320576" sldId="297"/>
            <ac:spMk id="2" creationId="{7181CD32-D91E-4B48-00E0-1E6D9477EE10}"/>
          </ac:spMkLst>
        </pc:spChg>
        <pc:spChg chg="add mod">
          <ac:chgData name="SANTHOSHKUMAR U" userId="5c89ad8f588cb690" providerId="LiveId" clId="{1052FD0F-0921-42EB-BA75-32B869922904}" dt="2025-10-15T04:27:50.488" v="124"/>
          <ac:spMkLst>
            <pc:docMk/>
            <pc:sldMk cId="931320576" sldId="297"/>
            <ac:spMk id="4" creationId="{68DF6E8A-F97E-FE13-345A-D3EAA04E5714}"/>
          </ac:spMkLst>
        </pc:spChg>
        <pc:spChg chg="add mod">
          <ac:chgData name="SANTHOSHKUMAR U" userId="5c89ad8f588cb690" providerId="LiveId" clId="{1052FD0F-0921-42EB-BA75-32B869922904}" dt="2025-10-15T04:27:50.488" v="124"/>
          <ac:spMkLst>
            <pc:docMk/>
            <pc:sldMk cId="931320576" sldId="297"/>
            <ac:spMk id="5" creationId="{32D4811B-1185-09C1-5E4A-C957638CAB2C}"/>
          </ac:spMkLst>
        </pc:spChg>
        <pc:spChg chg="add mod">
          <ac:chgData name="SANTHOSHKUMAR U" userId="5c89ad8f588cb690" providerId="LiveId" clId="{1052FD0F-0921-42EB-BA75-32B869922904}" dt="2025-10-15T04:27:50.488" v="124"/>
          <ac:spMkLst>
            <pc:docMk/>
            <pc:sldMk cId="931320576" sldId="297"/>
            <ac:spMk id="8" creationId="{FB45FEF7-6720-2E9D-7987-E82D880D315E}"/>
          </ac:spMkLst>
        </pc:spChg>
        <pc:spChg chg="add mod">
          <ac:chgData name="SANTHOSHKUMAR U" userId="5c89ad8f588cb690" providerId="LiveId" clId="{1052FD0F-0921-42EB-BA75-32B869922904}" dt="2025-10-15T04:27:50.488" v="124"/>
          <ac:spMkLst>
            <pc:docMk/>
            <pc:sldMk cId="931320576" sldId="297"/>
            <ac:spMk id="9" creationId="{AC18964D-BAD4-823B-66E5-E822CC2A9CC9}"/>
          </ac:spMkLst>
        </pc:spChg>
        <pc:spChg chg="add mod">
          <ac:chgData name="SANTHOSHKUMAR U" userId="5c89ad8f588cb690" providerId="LiveId" clId="{1052FD0F-0921-42EB-BA75-32B869922904}" dt="2025-10-15T04:27:50.488" v="124"/>
          <ac:spMkLst>
            <pc:docMk/>
            <pc:sldMk cId="931320576" sldId="297"/>
            <ac:spMk id="13" creationId="{2464485C-7FD4-CC91-7683-76E9F9EDA643}"/>
          </ac:spMkLst>
        </pc:spChg>
        <pc:spChg chg="add mod">
          <ac:chgData name="SANTHOSHKUMAR U" userId="5c89ad8f588cb690" providerId="LiveId" clId="{1052FD0F-0921-42EB-BA75-32B869922904}" dt="2025-10-15T04:27:50.488" v="124"/>
          <ac:spMkLst>
            <pc:docMk/>
            <pc:sldMk cId="931320576" sldId="297"/>
            <ac:spMk id="14" creationId="{C5322B1A-C77C-1C6E-6152-ED0268B7C899}"/>
          </ac:spMkLst>
        </pc:spChg>
        <pc:spChg chg="add mod">
          <ac:chgData name="SANTHOSHKUMAR U" userId="5c89ad8f588cb690" providerId="LiveId" clId="{1052FD0F-0921-42EB-BA75-32B869922904}" dt="2025-10-15T04:27:54.529" v="126"/>
          <ac:spMkLst>
            <pc:docMk/>
            <pc:sldMk cId="931320576" sldId="297"/>
            <ac:spMk id="17" creationId="{07659FDB-8716-4E56-D16B-4E4F7D92AD63}"/>
          </ac:spMkLst>
        </pc:spChg>
        <pc:spChg chg="add mod">
          <ac:chgData name="SANTHOSHKUMAR U" userId="5c89ad8f588cb690" providerId="LiveId" clId="{1052FD0F-0921-42EB-BA75-32B869922904}" dt="2025-10-15T04:27:54.529" v="126"/>
          <ac:spMkLst>
            <pc:docMk/>
            <pc:sldMk cId="931320576" sldId="297"/>
            <ac:spMk id="19" creationId="{E536E73F-1EF7-D11C-C456-CEF0151D81D5}"/>
          </ac:spMkLst>
        </pc:spChg>
        <pc:spChg chg="add mod">
          <ac:chgData name="SANTHOSHKUMAR U" userId="5c89ad8f588cb690" providerId="LiveId" clId="{1052FD0F-0921-42EB-BA75-32B869922904}" dt="2025-10-15T04:27:54.529" v="126"/>
          <ac:spMkLst>
            <pc:docMk/>
            <pc:sldMk cId="931320576" sldId="297"/>
            <ac:spMk id="20" creationId="{179BA013-199A-6333-CF69-FABFC87760C0}"/>
          </ac:spMkLst>
        </pc:spChg>
        <pc:spChg chg="del">
          <ac:chgData name="SANTHOSHKUMAR U" userId="5c89ad8f588cb690" providerId="LiveId" clId="{1052FD0F-0921-42EB-BA75-32B869922904}" dt="2025-10-15T04:27:53.542" v="125" actId="478"/>
          <ac:spMkLst>
            <pc:docMk/>
            <pc:sldMk cId="931320576" sldId="297"/>
            <ac:spMk id="21" creationId="{DD429FF8-CDD2-8C88-9D7F-8D6D0B01D642}"/>
          </ac:spMkLst>
        </pc:spChg>
        <pc:spChg chg="del">
          <ac:chgData name="SANTHOSHKUMAR U" userId="5c89ad8f588cb690" providerId="LiveId" clId="{1052FD0F-0921-42EB-BA75-32B869922904}" dt="2025-10-15T04:27:53.542" v="125" actId="478"/>
          <ac:spMkLst>
            <pc:docMk/>
            <pc:sldMk cId="931320576" sldId="297"/>
            <ac:spMk id="22" creationId="{0D3B9B75-8976-6337-4406-494270762F36}"/>
          </ac:spMkLst>
        </pc:spChg>
        <pc:spChg chg="del mod">
          <ac:chgData name="SANTHOSHKUMAR U" userId="5c89ad8f588cb690" providerId="LiveId" clId="{1052FD0F-0921-42EB-BA75-32B869922904}" dt="2025-10-15T04:27:53.542" v="125" actId="478"/>
          <ac:spMkLst>
            <pc:docMk/>
            <pc:sldMk cId="931320576" sldId="297"/>
            <ac:spMk id="25" creationId="{64F44DF2-945D-A610-1DB3-69DFD97E5224}"/>
          </ac:spMkLst>
        </pc:spChg>
        <pc:spChg chg="del">
          <ac:chgData name="SANTHOSHKUMAR U" userId="5c89ad8f588cb690" providerId="LiveId" clId="{1052FD0F-0921-42EB-BA75-32B869922904}" dt="2025-10-15T04:27:53.542" v="125" actId="478"/>
          <ac:spMkLst>
            <pc:docMk/>
            <pc:sldMk cId="931320576" sldId="297"/>
            <ac:spMk id="26" creationId="{CA42BFB7-6061-4B7A-9C11-6C9B286A67CA}"/>
          </ac:spMkLst>
        </pc:spChg>
        <pc:spChg chg="del">
          <ac:chgData name="SANTHOSHKUMAR U" userId="5c89ad8f588cb690" providerId="LiveId" clId="{1052FD0F-0921-42EB-BA75-32B869922904}" dt="2025-10-15T04:27:53.542" v="125" actId="478"/>
          <ac:spMkLst>
            <pc:docMk/>
            <pc:sldMk cId="931320576" sldId="297"/>
            <ac:spMk id="27" creationId="{0547668E-04B4-056D-2B32-D369F2899E46}"/>
          </ac:spMkLst>
        </pc:spChg>
        <pc:spChg chg="add mod">
          <ac:chgData name="SANTHOSHKUMAR U" userId="5c89ad8f588cb690" providerId="LiveId" clId="{1052FD0F-0921-42EB-BA75-32B869922904}" dt="2025-10-15T04:27:54.529" v="126"/>
          <ac:spMkLst>
            <pc:docMk/>
            <pc:sldMk cId="931320576" sldId="297"/>
            <ac:spMk id="29" creationId="{0724BB7A-DD8A-B806-A487-7A79F293F160}"/>
          </ac:spMkLst>
        </pc:spChg>
        <pc:spChg chg="del">
          <ac:chgData name="SANTHOSHKUMAR U" userId="5c89ad8f588cb690" providerId="LiveId" clId="{1052FD0F-0921-42EB-BA75-32B869922904}" dt="2025-10-15T04:27:53.542" v="125" actId="478"/>
          <ac:spMkLst>
            <pc:docMk/>
            <pc:sldMk cId="931320576" sldId="297"/>
            <ac:spMk id="32" creationId="{C1C48718-C59A-57B2-E61B-B4F103381D38}"/>
          </ac:spMkLst>
        </pc:spChg>
        <pc:spChg chg="del">
          <ac:chgData name="SANTHOSHKUMAR U" userId="5c89ad8f588cb690" providerId="LiveId" clId="{1052FD0F-0921-42EB-BA75-32B869922904}" dt="2025-10-15T04:27:53.542" v="125" actId="478"/>
          <ac:spMkLst>
            <pc:docMk/>
            <pc:sldMk cId="931320576" sldId="297"/>
            <ac:spMk id="33" creationId="{BEEF1994-D8BE-4835-3D0C-98556A5826E4}"/>
          </ac:spMkLst>
        </pc:spChg>
        <pc:spChg chg="add mod">
          <ac:chgData name="SANTHOSHKUMAR U" userId="5c89ad8f588cb690" providerId="LiveId" clId="{1052FD0F-0921-42EB-BA75-32B869922904}" dt="2025-10-15T04:27:54.529" v="126"/>
          <ac:spMkLst>
            <pc:docMk/>
            <pc:sldMk cId="931320576" sldId="297"/>
            <ac:spMk id="34" creationId="{6FAB73B2-25A8-4F20-89CF-6D5A80E53775}"/>
          </ac:spMkLst>
        </pc:spChg>
        <pc:spChg chg="add mod">
          <ac:chgData name="SANTHOSHKUMAR U" userId="5c89ad8f588cb690" providerId="LiveId" clId="{1052FD0F-0921-42EB-BA75-32B869922904}" dt="2025-10-15T04:27:54.529" v="126"/>
          <ac:spMkLst>
            <pc:docMk/>
            <pc:sldMk cId="931320576" sldId="297"/>
            <ac:spMk id="38" creationId="{2655512C-F783-19B4-777A-594FAB928205}"/>
          </ac:spMkLst>
        </pc:spChg>
        <pc:spChg chg="add mod">
          <ac:chgData name="SANTHOSHKUMAR U" userId="5c89ad8f588cb690" providerId="LiveId" clId="{1052FD0F-0921-42EB-BA75-32B869922904}" dt="2025-10-15T04:27:54.529" v="126"/>
          <ac:spMkLst>
            <pc:docMk/>
            <pc:sldMk cId="931320576" sldId="297"/>
            <ac:spMk id="39" creationId="{9AD788D9-F9C4-8889-B52D-306329EAF11C}"/>
          </ac:spMkLst>
        </pc:spChg>
        <pc:picChg chg="add mod">
          <ac:chgData name="SANTHOSHKUMAR U" userId="5c89ad8f588cb690" providerId="LiveId" clId="{1052FD0F-0921-42EB-BA75-32B869922904}" dt="2025-10-15T04:27:50.488" v="124"/>
          <ac:picMkLst>
            <pc:docMk/>
            <pc:sldMk cId="931320576" sldId="297"/>
            <ac:picMk id="10" creationId="{594C8A4B-FB94-FAD6-0FF7-587678C85EDF}"/>
          </ac:picMkLst>
        </pc:picChg>
        <pc:picChg chg="add mod">
          <ac:chgData name="SANTHOSHKUMAR U" userId="5c89ad8f588cb690" providerId="LiveId" clId="{1052FD0F-0921-42EB-BA75-32B869922904}" dt="2025-10-15T04:27:50.488" v="124"/>
          <ac:picMkLst>
            <pc:docMk/>
            <pc:sldMk cId="931320576" sldId="297"/>
            <ac:picMk id="11" creationId="{385434E8-7CD1-A804-89AC-09A9384C0B08}"/>
          </ac:picMkLst>
        </pc:picChg>
        <pc:picChg chg="add mod">
          <ac:chgData name="SANTHOSHKUMAR U" userId="5c89ad8f588cb690" providerId="LiveId" clId="{1052FD0F-0921-42EB-BA75-32B869922904}" dt="2025-10-15T04:27:50.488" v="124"/>
          <ac:picMkLst>
            <pc:docMk/>
            <pc:sldMk cId="931320576" sldId="297"/>
            <ac:picMk id="16" creationId="{B599121B-E5EB-3E0B-0B22-A244822EC69D}"/>
          </ac:picMkLst>
        </pc:picChg>
        <pc:picChg chg="mod">
          <ac:chgData name="SANTHOSHKUMAR U" userId="5c89ad8f588cb690" providerId="LiveId" clId="{1052FD0F-0921-42EB-BA75-32B869922904}" dt="2025-10-15T04:28:43.029" v="128" actId="14826"/>
          <ac:picMkLst>
            <pc:docMk/>
            <pc:sldMk cId="931320576" sldId="297"/>
            <ac:picMk id="35" creationId="{E910A3C6-0965-FE92-1D49-A7E452A77BA3}"/>
          </ac:picMkLst>
        </pc:picChg>
        <pc:picChg chg="add mod">
          <ac:chgData name="SANTHOSHKUMAR U" userId="5c89ad8f588cb690" providerId="LiveId" clId="{1052FD0F-0921-42EB-BA75-32B869922904}" dt="2025-10-15T04:27:54.529" v="126"/>
          <ac:picMkLst>
            <pc:docMk/>
            <pc:sldMk cId="931320576" sldId="297"/>
            <ac:picMk id="36" creationId="{8058252B-2BE1-D4F7-DEC9-A39EB312C766}"/>
          </ac:picMkLst>
        </pc:picChg>
        <pc:picChg chg="add mod">
          <ac:chgData name="SANTHOSHKUMAR U" userId="5c89ad8f588cb690" providerId="LiveId" clId="{1052FD0F-0921-42EB-BA75-32B869922904}" dt="2025-10-15T04:30:05.426" v="129" actId="14826"/>
          <ac:picMkLst>
            <pc:docMk/>
            <pc:sldMk cId="931320576" sldId="297"/>
            <ac:picMk id="40" creationId="{3D4A27AD-A94E-CCAA-B3C4-26BF2002B539}"/>
          </ac:picMkLst>
        </pc:picChg>
        <pc:picChg chg="add mod">
          <ac:chgData name="SANTHOSHKUMAR U" userId="5c89ad8f588cb690" providerId="LiveId" clId="{1052FD0F-0921-42EB-BA75-32B869922904}" dt="2025-10-15T04:27:54.529" v="126"/>
          <ac:picMkLst>
            <pc:docMk/>
            <pc:sldMk cId="931320576" sldId="297"/>
            <ac:picMk id="41" creationId="{05FF2CBC-D31B-5CA5-99C6-D199D58A6FCA}"/>
          </ac:picMkLst>
        </pc:picChg>
        <pc:cxnChg chg="del">
          <ac:chgData name="SANTHOSHKUMAR U" userId="5c89ad8f588cb690" providerId="LiveId" clId="{1052FD0F-0921-42EB-BA75-32B869922904}" dt="2025-10-15T04:27:53.542" v="125" actId="478"/>
          <ac:cxnSpMkLst>
            <pc:docMk/>
            <pc:sldMk cId="931320576" sldId="297"/>
            <ac:cxnSpMk id="23" creationId="{182F9484-BEAD-CC7D-668C-8570D6011288}"/>
          </ac:cxnSpMkLst>
        </pc:cxnChg>
        <pc:cxnChg chg="del">
          <ac:chgData name="SANTHOSHKUMAR U" userId="5c89ad8f588cb690" providerId="LiveId" clId="{1052FD0F-0921-42EB-BA75-32B869922904}" dt="2025-10-15T04:27:53.542" v="125" actId="478"/>
          <ac:cxnSpMkLst>
            <pc:docMk/>
            <pc:sldMk cId="931320576" sldId="297"/>
            <ac:cxnSpMk id="30" creationId="{ACE1599F-5360-5E18-315D-93139FF8CBCB}"/>
          </ac:cxnSpMkLst>
        </pc:cxnChg>
        <pc:cxnChg chg="del">
          <ac:chgData name="SANTHOSHKUMAR U" userId="5c89ad8f588cb690" providerId="LiveId" clId="{1052FD0F-0921-42EB-BA75-32B869922904}" dt="2025-10-15T04:27:53.542" v="125" actId="478"/>
          <ac:cxnSpMkLst>
            <pc:docMk/>
            <pc:sldMk cId="931320576" sldId="297"/>
            <ac:cxnSpMk id="31" creationId="{888949C7-3706-9E8F-199B-5A204CA4E875}"/>
          </ac:cxnSpMkLst>
        </pc:cxnChg>
      </pc:sldChg>
      <pc:sldChg chg="addSp delSp modSp add mod setBg">
        <pc:chgData name="SANTHOSHKUMAR U" userId="5c89ad8f588cb690" providerId="LiveId" clId="{1052FD0F-0921-42EB-BA75-32B869922904}" dt="2025-10-15T05:39:51.360" v="731" actId="478"/>
        <pc:sldMkLst>
          <pc:docMk/>
          <pc:sldMk cId="1853384186" sldId="298"/>
        </pc:sldMkLst>
        <pc:spChg chg="del">
          <ac:chgData name="SANTHOSHKUMAR U" userId="5c89ad8f588cb690" providerId="LiveId" clId="{1052FD0F-0921-42EB-BA75-32B869922904}" dt="2025-10-15T05:39:51.360" v="731" actId="478"/>
          <ac:spMkLst>
            <pc:docMk/>
            <pc:sldMk cId="1853384186" sldId="298"/>
            <ac:spMk id="2" creationId="{F505F75B-28FA-E291-171D-3EFF7121A49A}"/>
          </ac:spMkLst>
        </pc:spChg>
        <pc:spChg chg="del">
          <ac:chgData name="SANTHOSHKUMAR U" userId="5c89ad8f588cb690" providerId="LiveId" clId="{1052FD0F-0921-42EB-BA75-32B869922904}" dt="2025-10-15T05:39:50.201" v="730" actId="478"/>
          <ac:spMkLst>
            <pc:docMk/>
            <pc:sldMk cId="1853384186" sldId="298"/>
            <ac:spMk id="4" creationId="{2CF172B0-07DC-8472-98D5-1E3BFCA339EF}"/>
          </ac:spMkLst>
        </pc:spChg>
        <pc:spChg chg="mod">
          <ac:chgData name="SANTHOSHKUMAR U" userId="5c89ad8f588cb690" providerId="LiveId" clId="{1052FD0F-0921-42EB-BA75-32B869922904}" dt="2025-10-15T05:39:47.593" v="729" actId="1036"/>
          <ac:spMkLst>
            <pc:docMk/>
            <pc:sldMk cId="1853384186" sldId="298"/>
            <ac:spMk id="5" creationId="{DE8A561C-B8CB-170D-0169-C427F03B5903}"/>
          </ac:spMkLst>
        </pc:spChg>
        <pc:spChg chg="add mod ord">
          <ac:chgData name="SANTHOSHKUMAR U" userId="5c89ad8f588cb690" providerId="LiveId" clId="{1052FD0F-0921-42EB-BA75-32B869922904}" dt="2025-10-15T05:39:17.298" v="718" actId="167"/>
          <ac:spMkLst>
            <pc:docMk/>
            <pc:sldMk cId="1853384186" sldId="298"/>
            <ac:spMk id="18" creationId="{395E1E35-2092-DAA0-CAC5-3A13DC5D5B4C}"/>
          </ac:spMkLst>
        </pc:spChg>
        <pc:picChg chg="mod">
          <ac:chgData name="SANTHOSHKUMAR U" userId="5c89ad8f588cb690" providerId="LiveId" clId="{1052FD0F-0921-42EB-BA75-32B869922904}" dt="2025-10-15T05:39:32.434" v="721" actId="1076"/>
          <ac:picMkLst>
            <pc:docMk/>
            <pc:sldMk cId="1853384186" sldId="298"/>
            <ac:picMk id="10" creationId="{ABF7AD1D-FF4D-105B-0D0B-854AF3C6679A}"/>
          </ac:picMkLst>
        </pc:picChg>
        <pc:picChg chg="mod">
          <ac:chgData name="SANTHOSHKUMAR U" userId="5c89ad8f588cb690" providerId="LiveId" clId="{1052FD0F-0921-42EB-BA75-32B869922904}" dt="2025-10-15T05:39:35.518" v="722" actId="1076"/>
          <ac:picMkLst>
            <pc:docMk/>
            <pc:sldMk cId="1853384186" sldId="298"/>
            <ac:picMk id="14" creationId="{8C9F75C3-BD75-5A65-A79E-E9071EB866C8}"/>
          </ac:picMkLst>
        </pc:picChg>
        <pc:picChg chg="mod">
          <ac:chgData name="SANTHOSHKUMAR U" userId="5c89ad8f588cb690" providerId="LiveId" clId="{1052FD0F-0921-42EB-BA75-32B869922904}" dt="2025-10-15T05:39:44.195" v="725" actId="1076"/>
          <ac:picMkLst>
            <pc:docMk/>
            <pc:sldMk cId="1853384186" sldId="298"/>
            <ac:picMk id="15" creationId="{C6DC6C52-E4BD-52BE-CAF7-B56AEF003F86}"/>
          </ac:picMkLst>
        </pc:picChg>
        <pc:picChg chg="mod">
          <ac:chgData name="SANTHOSHKUMAR U" userId="5c89ad8f588cb690" providerId="LiveId" clId="{1052FD0F-0921-42EB-BA75-32B869922904}" dt="2025-10-15T05:39:22.054" v="719" actId="1076"/>
          <ac:picMkLst>
            <pc:docMk/>
            <pc:sldMk cId="1853384186" sldId="298"/>
            <ac:picMk id="16" creationId="{AB662420-7AF4-6010-EA85-91DB165E66AA}"/>
          </ac:picMkLst>
        </pc:picChg>
        <pc:cxnChg chg="mod">
          <ac:chgData name="SANTHOSHKUMAR U" userId="5c89ad8f588cb690" providerId="LiveId" clId="{1052FD0F-0921-42EB-BA75-32B869922904}" dt="2025-10-15T05:39:24.495" v="720" actId="1076"/>
          <ac:cxnSpMkLst>
            <pc:docMk/>
            <pc:sldMk cId="1853384186" sldId="298"/>
            <ac:cxnSpMk id="7" creationId="{A896FCFE-8FEB-BF95-8E8D-C9F6F4164694}"/>
          </ac:cxnSpMkLst>
        </pc:cxnChg>
        <pc:cxnChg chg="mod">
          <ac:chgData name="SANTHOSHKUMAR U" userId="5c89ad8f588cb690" providerId="LiveId" clId="{1052FD0F-0921-42EB-BA75-32B869922904}" dt="2025-10-15T05:39:41.450" v="724" actId="1076"/>
          <ac:cxnSpMkLst>
            <pc:docMk/>
            <pc:sldMk cId="1853384186" sldId="298"/>
            <ac:cxnSpMk id="11" creationId="{9FCD460B-1DD2-264A-5DA3-AD841E33198B}"/>
          </ac:cxnSpMkLst>
        </pc:cxnChg>
      </pc:sldChg>
      <pc:sldChg chg="addSp delSp modSp add del mod setBg">
        <pc:chgData name="SANTHOSHKUMAR U" userId="5c89ad8f588cb690" providerId="LiveId" clId="{1052FD0F-0921-42EB-BA75-32B869922904}" dt="2025-10-15T05:35:06.361" v="679" actId="2696"/>
        <pc:sldMkLst>
          <pc:docMk/>
          <pc:sldMk cId="4244385005" sldId="298"/>
        </pc:sldMkLst>
        <pc:spChg chg="add mod">
          <ac:chgData name="SANTHOSHKUMAR U" userId="5c89ad8f588cb690" providerId="LiveId" clId="{1052FD0F-0921-42EB-BA75-32B869922904}" dt="2025-10-15T04:39:45.951" v="300"/>
          <ac:spMkLst>
            <pc:docMk/>
            <pc:sldMk cId="4244385005" sldId="298"/>
            <ac:spMk id="2" creationId="{F505F75B-28FA-E291-171D-3EFF7121A49A}"/>
          </ac:spMkLst>
        </pc:spChg>
        <pc:spChg chg="add mod">
          <ac:chgData name="SANTHOSHKUMAR U" userId="5c89ad8f588cb690" providerId="LiveId" clId="{1052FD0F-0921-42EB-BA75-32B869922904}" dt="2025-10-15T04:39:45.951" v="300"/>
          <ac:spMkLst>
            <pc:docMk/>
            <pc:sldMk cId="4244385005" sldId="298"/>
            <ac:spMk id="4" creationId="{2CF172B0-07DC-8472-98D5-1E3BFCA339EF}"/>
          </ac:spMkLst>
        </pc:spChg>
        <pc:spChg chg="add mod">
          <ac:chgData name="SANTHOSHKUMAR U" userId="5c89ad8f588cb690" providerId="LiveId" clId="{1052FD0F-0921-42EB-BA75-32B869922904}" dt="2025-10-15T04:39:45.951" v="300"/>
          <ac:spMkLst>
            <pc:docMk/>
            <pc:sldMk cId="4244385005" sldId="298"/>
            <ac:spMk id="5" creationId="{DE8A561C-B8CB-170D-0169-C427F03B5903}"/>
          </ac:spMkLst>
        </pc:spChg>
        <pc:spChg chg="add mod">
          <ac:chgData name="SANTHOSHKUMAR U" userId="5c89ad8f588cb690" providerId="LiveId" clId="{1052FD0F-0921-42EB-BA75-32B869922904}" dt="2025-10-15T04:39:45.951" v="300"/>
          <ac:spMkLst>
            <pc:docMk/>
            <pc:sldMk cId="4244385005" sldId="298"/>
            <ac:spMk id="8" creationId="{6F7AE158-04F4-DE9B-49BF-0BC9CE1C8DD1}"/>
          </ac:spMkLst>
        </pc:spChg>
        <pc:spChg chg="add mod">
          <ac:chgData name="SANTHOSHKUMAR U" userId="5c89ad8f588cb690" providerId="LiveId" clId="{1052FD0F-0921-42EB-BA75-32B869922904}" dt="2025-10-15T04:39:45.951" v="300"/>
          <ac:spMkLst>
            <pc:docMk/>
            <pc:sldMk cId="4244385005" sldId="298"/>
            <ac:spMk id="9" creationId="{BF049B5D-228E-4359-F45F-FAE6F5D74239}"/>
          </ac:spMkLst>
        </pc:spChg>
        <pc:spChg chg="add mod">
          <ac:chgData name="SANTHOSHKUMAR U" userId="5c89ad8f588cb690" providerId="LiveId" clId="{1052FD0F-0921-42EB-BA75-32B869922904}" dt="2025-10-15T04:39:45.951" v="300"/>
          <ac:spMkLst>
            <pc:docMk/>
            <pc:sldMk cId="4244385005" sldId="298"/>
            <ac:spMk id="12" creationId="{8E90440D-C0D4-F78B-A295-88725B252566}"/>
          </ac:spMkLst>
        </pc:spChg>
        <pc:spChg chg="add mod">
          <ac:chgData name="SANTHOSHKUMAR U" userId="5c89ad8f588cb690" providerId="LiveId" clId="{1052FD0F-0921-42EB-BA75-32B869922904}" dt="2025-10-15T04:39:45.951" v="300"/>
          <ac:spMkLst>
            <pc:docMk/>
            <pc:sldMk cId="4244385005" sldId="298"/>
            <ac:spMk id="13" creationId="{0AD0D6D8-16B1-D9C5-923E-36B0BE207A47}"/>
          </ac:spMkLst>
        </pc:spChg>
        <pc:spChg chg="add mod">
          <ac:chgData name="SANTHOSHKUMAR U" userId="5c89ad8f588cb690" providerId="LiveId" clId="{1052FD0F-0921-42EB-BA75-32B869922904}" dt="2025-10-15T05:25:36.776" v="470" actId="14100"/>
          <ac:spMkLst>
            <pc:docMk/>
            <pc:sldMk cId="4244385005" sldId="298"/>
            <ac:spMk id="17" creationId="{7FA11416-222C-3522-71EE-1CE0D953E645}"/>
          </ac:spMkLst>
        </pc:spChg>
        <pc:spChg chg="del">
          <ac:chgData name="SANTHOSHKUMAR U" userId="5c89ad8f588cb690" providerId="LiveId" clId="{1052FD0F-0921-42EB-BA75-32B869922904}" dt="2025-10-15T04:39:45.386" v="299" actId="478"/>
          <ac:spMkLst>
            <pc:docMk/>
            <pc:sldMk cId="4244385005" sldId="298"/>
            <ac:spMk id="18" creationId="{27AB5C54-32FB-7196-DA12-80B1A2734DAF}"/>
          </ac:spMkLst>
        </pc:spChg>
        <pc:spChg chg="del">
          <ac:chgData name="SANTHOSHKUMAR U" userId="5c89ad8f588cb690" providerId="LiveId" clId="{1052FD0F-0921-42EB-BA75-32B869922904}" dt="2025-10-15T04:39:45.386" v="299" actId="478"/>
          <ac:spMkLst>
            <pc:docMk/>
            <pc:sldMk cId="4244385005" sldId="298"/>
            <ac:spMk id="20" creationId="{9382935B-6C2B-C1DC-C972-45FB7E5F7F5C}"/>
          </ac:spMkLst>
        </pc:spChg>
        <pc:spChg chg="add mod">
          <ac:chgData name="SANTHOSHKUMAR U" userId="5c89ad8f588cb690" providerId="LiveId" clId="{1052FD0F-0921-42EB-BA75-32B869922904}" dt="2025-10-15T05:26:08.589" v="481" actId="1076"/>
          <ac:spMkLst>
            <pc:docMk/>
            <pc:sldMk cId="4244385005" sldId="298"/>
            <ac:spMk id="21" creationId="{9CE42015-730E-9D2A-3B24-C15380D1A823}"/>
          </ac:spMkLst>
        </pc:spChg>
        <pc:spChg chg="del">
          <ac:chgData name="SANTHOSHKUMAR U" userId="5c89ad8f588cb690" providerId="LiveId" clId="{1052FD0F-0921-42EB-BA75-32B869922904}" dt="2025-10-15T04:39:45.386" v="299" actId="478"/>
          <ac:spMkLst>
            <pc:docMk/>
            <pc:sldMk cId="4244385005" sldId="298"/>
            <ac:spMk id="27" creationId="{63F559F8-D547-AFE6-E09C-2D344571E9BE}"/>
          </ac:spMkLst>
        </pc:spChg>
        <pc:spChg chg="del">
          <ac:chgData name="SANTHOSHKUMAR U" userId="5c89ad8f588cb690" providerId="LiveId" clId="{1052FD0F-0921-42EB-BA75-32B869922904}" dt="2025-10-15T04:39:45.386" v="299" actId="478"/>
          <ac:spMkLst>
            <pc:docMk/>
            <pc:sldMk cId="4244385005" sldId="298"/>
            <ac:spMk id="28" creationId="{CE5E776D-3BB3-D73C-41C8-D62994EA54E1}"/>
          </ac:spMkLst>
        </pc:spChg>
        <pc:spChg chg="del">
          <ac:chgData name="SANTHOSHKUMAR U" userId="5c89ad8f588cb690" providerId="LiveId" clId="{1052FD0F-0921-42EB-BA75-32B869922904}" dt="2025-10-15T04:39:45.386" v="299" actId="478"/>
          <ac:spMkLst>
            <pc:docMk/>
            <pc:sldMk cId="4244385005" sldId="298"/>
            <ac:spMk id="30" creationId="{A6DDC490-F9E2-96AA-8C69-28C17B8A52BA}"/>
          </ac:spMkLst>
        </pc:spChg>
        <pc:spChg chg="del">
          <ac:chgData name="SANTHOSHKUMAR U" userId="5c89ad8f588cb690" providerId="LiveId" clId="{1052FD0F-0921-42EB-BA75-32B869922904}" dt="2025-10-15T04:39:45.386" v="299" actId="478"/>
          <ac:spMkLst>
            <pc:docMk/>
            <pc:sldMk cId="4244385005" sldId="298"/>
            <ac:spMk id="31" creationId="{AF3557B6-B655-6417-B5AB-253AA81A0A11}"/>
          </ac:spMkLst>
        </pc:spChg>
        <pc:spChg chg="del">
          <ac:chgData name="SANTHOSHKUMAR U" userId="5c89ad8f588cb690" providerId="LiveId" clId="{1052FD0F-0921-42EB-BA75-32B869922904}" dt="2025-10-15T04:39:45.386" v="299" actId="478"/>
          <ac:spMkLst>
            <pc:docMk/>
            <pc:sldMk cId="4244385005" sldId="298"/>
            <ac:spMk id="32" creationId="{AD9536B3-C703-85FA-DCBF-A194AA516153}"/>
          </ac:spMkLst>
        </pc:spChg>
        <pc:spChg chg="del">
          <ac:chgData name="SANTHOSHKUMAR U" userId="5c89ad8f588cb690" providerId="LiveId" clId="{1052FD0F-0921-42EB-BA75-32B869922904}" dt="2025-10-15T04:39:45.386" v="299" actId="478"/>
          <ac:spMkLst>
            <pc:docMk/>
            <pc:sldMk cId="4244385005" sldId="298"/>
            <ac:spMk id="37" creationId="{D7A1C999-BB33-43DC-D4CB-6B217C8EE203}"/>
          </ac:spMkLst>
        </pc:spChg>
        <pc:spChg chg="del">
          <ac:chgData name="SANTHOSHKUMAR U" userId="5c89ad8f588cb690" providerId="LiveId" clId="{1052FD0F-0921-42EB-BA75-32B869922904}" dt="2025-10-15T04:39:45.386" v="299" actId="478"/>
          <ac:spMkLst>
            <pc:docMk/>
            <pc:sldMk cId="4244385005" sldId="298"/>
            <ac:spMk id="38" creationId="{2DD3C524-E6EA-395C-9DCA-AD466284D114}"/>
          </ac:spMkLst>
        </pc:spChg>
        <pc:picChg chg="add mod">
          <ac:chgData name="SANTHOSHKUMAR U" userId="5c89ad8f588cb690" providerId="LiveId" clId="{1052FD0F-0921-42EB-BA75-32B869922904}" dt="2025-10-15T04:53:11.515" v="303" actId="14826"/>
          <ac:picMkLst>
            <pc:docMk/>
            <pc:sldMk cId="4244385005" sldId="298"/>
            <ac:picMk id="10" creationId="{ABF7AD1D-FF4D-105B-0D0B-854AF3C6679A}"/>
          </ac:picMkLst>
        </pc:picChg>
        <pc:picChg chg="add mod">
          <ac:chgData name="SANTHOSHKUMAR U" userId="5c89ad8f588cb690" providerId="LiveId" clId="{1052FD0F-0921-42EB-BA75-32B869922904}" dt="2025-10-15T04:52:52.784" v="302" actId="14826"/>
          <ac:picMkLst>
            <pc:docMk/>
            <pc:sldMk cId="4244385005" sldId="298"/>
            <ac:picMk id="14" creationId="{8C9F75C3-BD75-5A65-A79E-E9071EB866C8}"/>
          </ac:picMkLst>
        </pc:picChg>
        <pc:picChg chg="mod">
          <ac:chgData name="SANTHOSHKUMAR U" userId="5c89ad8f588cb690" providerId="LiveId" clId="{1052FD0F-0921-42EB-BA75-32B869922904}" dt="2025-10-15T04:53:35.744" v="304" actId="14826"/>
          <ac:picMkLst>
            <pc:docMk/>
            <pc:sldMk cId="4244385005" sldId="298"/>
            <ac:picMk id="15" creationId="{C6DC6C52-E4BD-52BE-CAF7-B56AEF003F86}"/>
          </ac:picMkLst>
        </pc:picChg>
        <pc:picChg chg="add mod">
          <ac:chgData name="SANTHOSHKUMAR U" userId="5c89ad8f588cb690" providerId="LiveId" clId="{1052FD0F-0921-42EB-BA75-32B869922904}" dt="2025-10-15T04:50:49.646" v="301" actId="14826"/>
          <ac:picMkLst>
            <pc:docMk/>
            <pc:sldMk cId="4244385005" sldId="298"/>
            <ac:picMk id="16" creationId="{AB662420-7AF4-6010-EA85-91DB165E66AA}"/>
          </ac:picMkLst>
        </pc:picChg>
        <pc:cxnChg chg="del">
          <ac:chgData name="SANTHOSHKUMAR U" userId="5c89ad8f588cb690" providerId="LiveId" clId="{1052FD0F-0921-42EB-BA75-32B869922904}" dt="2025-10-15T04:39:45.386" v="299" actId="478"/>
          <ac:cxnSpMkLst>
            <pc:docMk/>
            <pc:sldMk cId="4244385005" sldId="298"/>
            <ac:cxnSpMk id="19" creationId="{675260E7-CE21-0E89-FFF1-126801CD933E}"/>
          </ac:cxnSpMkLst>
        </pc:cxnChg>
      </pc:sldChg>
      <pc:sldChg chg="addSp delSp modSp add mod setBg">
        <pc:chgData name="SANTHOSHKUMAR U" userId="5c89ad8f588cb690" providerId="LiveId" clId="{1052FD0F-0921-42EB-BA75-32B869922904}" dt="2025-10-15T05:40:38.211" v="749" actId="1076"/>
        <pc:sldMkLst>
          <pc:docMk/>
          <pc:sldMk cId="2570696072" sldId="299"/>
        </pc:sldMkLst>
        <pc:spChg chg="del">
          <ac:chgData name="SANTHOSHKUMAR U" userId="5c89ad8f588cb690" providerId="LiveId" clId="{1052FD0F-0921-42EB-BA75-32B869922904}" dt="2025-10-15T05:40:01.922" v="738" actId="478"/>
          <ac:spMkLst>
            <pc:docMk/>
            <pc:sldMk cId="2570696072" sldId="299"/>
            <ac:spMk id="2" creationId="{BC203F23-3021-C4AD-7E7F-9BC8727265B1}"/>
          </ac:spMkLst>
        </pc:spChg>
        <pc:spChg chg="del">
          <ac:chgData name="SANTHOSHKUMAR U" userId="5c89ad8f588cb690" providerId="LiveId" clId="{1052FD0F-0921-42EB-BA75-32B869922904}" dt="2025-10-15T05:40:00.793" v="737" actId="478"/>
          <ac:spMkLst>
            <pc:docMk/>
            <pc:sldMk cId="2570696072" sldId="299"/>
            <ac:spMk id="4" creationId="{8C14E8D4-7BCF-F0BC-1458-45658E4862C2}"/>
          </ac:spMkLst>
        </pc:spChg>
        <pc:spChg chg="mod">
          <ac:chgData name="SANTHOSHKUMAR U" userId="5c89ad8f588cb690" providerId="LiveId" clId="{1052FD0F-0921-42EB-BA75-32B869922904}" dt="2025-10-15T05:40:38.211" v="749" actId="1076"/>
          <ac:spMkLst>
            <pc:docMk/>
            <pc:sldMk cId="2570696072" sldId="299"/>
            <ac:spMk id="5" creationId="{BFAA46C6-8C53-8477-C231-F64C493D3856}"/>
          </ac:spMkLst>
        </pc:spChg>
        <pc:spChg chg="add mod ord">
          <ac:chgData name="SANTHOSHKUMAR U" userId="5c89ad8f588cb690" providerId="LiveId" clId="{1052FD0F-0921-42EB-BA75-32B869922904}" dt="2025-10-15T05:40:07.295" v="740" actId="167"/>
          <ac:spMkLst>
            <pc:docMk/>
            <pc:sldMk cId="2570696072" sldId="299"/>
            <ac:spMk id="11" creationId="{9E250AE8-9F28-4290-5EA6-181DF4893D4F}"/>
          </ac:spMkLst>
        </pc:spChg>
        <pc:picChg chg="mod">
          <ac:chgData name="SANTHOSHKUMAR U" userId="5c89ad8f588cb690" providerId="LiveId" clId="{1052FD0F-0921-42EB-BA75-32B869922904}" dt="2025-10-15T05:40:18.454" v="743" actId="1076"/>
          <ac:picMkLst>
            <pc:docMk/>
            <pc:sldMk cId="2570696072" sldId="299"/>
            <ac:picMk id="10" creationId="{73B19D82-D374-79D6-70C3-4325324A5EB2}"/>
          </ac:picMkLst>
        </pc:picChg>
        <pc:picChg chg="mod">
          <ac:chgData name="SANTHOSHKUMAR U" userId="5c89ad8f588cb690" providerId="LiveId" clId="{1052FD0F-0921-42EB-BA75-32B869922904}" dt="2025-10-15T05:40:23.015" v="744" actId="1076"/>
          <ac:picMkLst>
            <pc:docMk/>
            <pc:sldMk cId="2570696072" sldId="299"/>
            <ac:picMk id="27" creationId="{7CF3C0DD-D43D-507E-E3B2-FF701298DBA8}"/>
          </ac:picMkLst>
        </pc:picChg>
        <pc:picChg chg="mod">
          <ac:chgData name="SANTHOSHKUMAR U" userId="5c89ad8f588cb690" providerId="LiveId" clId="{1052FD0F-0921-42EB-BA75-32B869922904}" dt="2025-10-15T05:40:28.258" v="746" actId="1076"/>
          <ac:picMkLst>
            <pc:docMk/>
            <pc:sldMk cId="2570696072" sldId="299"/>
            <ac:picMk id="28" creationId="{C178142C-B662-27CC-9AEC-B200F4987767}"/>
          </ac:picMkLst>
        </pc:picChg>
        <pc:picChg chg="mod">
          <ac:chgData name="SANTHOSHKUMAR U" userId="5c89ad8f588cb690" providerId="LiveId" clId="{1052FD0F-0921-42EB-BA75-32B869922904}" dt="2025-10-15T05:40:11.259" v="741" actId="1076"/>
          <ac:picMkLst>
            <pc:docMk/>
            <pc:sldMk cId="2570696072" sldId="299"/>
            <ac:picMk id="29" creationId="{73324B88-CE8B-0F0E-2CE9-44A6AA3CB3A8}"/>
          </ac:picMkLst>
        </pc:picChg>
        <pc:cxnChg chg="mod">
          <ac:chgData name="SANTHOSHKUMAR U" userId="5c89ad8f588cb690" providerId="LiveId" clId="{1052FD0F-0921-42EB-BA75-32B869922904}" dt="2025-10-15T05:40:14.285" v="742" actId="1076"/>
          <ac:cxnSpMkLst>
            <pc:docMk/>
            <pc:sldMk cId="2570696072" sldId="299"/>
            <ac:cxnSpMk id="7" creationId="{7B95CE28-1893-238C-DC1D-B1AAD82A4ED7}"/>
          </ac:cxnSpMkLst>
        </pc:cxnChg>
        <pc:cxnChg chg="mod">
          <ac:chgData name="SANTHOSHKUMAR U" userId="5c89ad8f588cb690" providerId="LiveId" clId="{1052FD0F-0921-42EB-BA75-32B869922904}" dt="2025-10-15T05:40:30.418" v="747" actId="1076"/>
          <ac:cxnSpMkLst>
            <pc:docMk/>
            <pc:sldMk cId="2570696072" sldId="299"/>
            <ac:cxnSpMk id="20" creationId="{2BEA5C62-8281-4830-5FDC-63EA8C1C129B}"/>
          </ac:cxnSpMkLst>
        </pc:cxnChg>
      </pc:sldChg>
      <pc:sldChg chg="addSp delSp modSp add del mod setBg">
        <pc:chgData name="SANTHOSHKUMAR U" userId="5c89ad8f588cb690" providerId="LiveId" clId="{1052FD0F-0921-42EB-BA75-32B869922904}" dt="2025-10-15T05:35:06.361" v="679" actId="2696"/>
        <pc:sldMkLst>
          <pc:docMk/>
          <pc:sldMk cId="3534893215" sldId="299"/>
        </pc:sldMkLst>
        <pc:spChg chg="add mod">
          <ac:chgData name="SANTHOSHKUMAR U" userId="5c89ad8f588cb690" providerId="LiveId" clId="{1052FD0F-0921-42EB-BA75-32B869922904}" dt="2025-10-15T04:54:06.175" v="306"/>
          <ac:spMkLst>
            <pc:docMk/>
            <pc:sldMk cId="3534893215" sldId="299"/>
            <ac:spMk id="2" creationId="{BC203F23-3021-C4AD-7E7F-9BC8727265B1}"/>
          </ac:spMkLst>
        </pc:spChg>
        <pc:spChg chg="add mod">
          <ac:chgData name="SANTHOSHKUMAR U" userId="5c89ad8f588cb690" providerId="LiveId" clId="{1052FD0F-0921-42EB-BA75-32B869922904}" dt="2025-10-15T04:54:06.175" v="306"/>
          <ac:spMkLst>
            <pc:docMk/>
            <pc:sldMk cId="3534893215" sldId="299"/>
            <ac:spMk id="4" creationId="{8C14E8D4-7BCF-F0BC-1458-45658E4862C2}"/>
          </ac:spMkLst>
        </pc:spChg>
        <pc:spChg chg="add mod">
          <ac:chgData name="SANTHOSHKUMAR U" userId="5c89ad8f588cb690" providerId="LiveId" clId="{1052FD0F-0921-42EB-BA75-32B869922904}" dt="2025-10-15T04:54:06.175" v="306"/>
          <ac:spMkLst>
            <pc:docMk/>
            <pc:sldMk cId="3534893215" sldId="299"/>
            <ac:spMk id="5" creationId="{BFAA46C6-8C53-8477-C231-F64C493D3856}"/>
          </ac:spMkLst>
        </pc:spChg>
        <pc:spChg chg="add mod">
          <ac:chgData name="SANTHOSHKUMAR U" userId="5c89ad8f588cb690" providerId="LiveId" clId="{1052FD0F-0921-42EB-BA75-32B869922904}" dt="2025-10-15T04:54:06.175" v="306"/>
          <ac:spMkLst>
            <pc:docMk/>
            <pc:sldMk cId="3534893215" sldId="299"/>
            <ac:spMk id="8" creationId="{430EB9E3-6E50-44B9-4F5F-908347E189E9}"/>
          </ac:spMkLst>
        </pc:spChg>
        <pc:spChg chg="add mod">
          <ac:chgData name="SANTHOSHKUMAR U" userId="5c89ad8f588cb690" providerId="LiveId" clId="{1052FD0F-0921-42EB-BA75-32B869922904}" dt="2025-10-15T04:54:06.175" v="306"/>
          <ac:spMkLst>
            <pc:docMk/>
            <pc:sldMk cId="3534893215" sldId="299"/>
            <ac:spMk id="9" creationId="{150F48F9-4F46-CA1F-41A7-EAA2162F5E54}"/>
          </ac:spMkLst>
        </pc:spChg>
        <pc:spChg chg="del">
          <ac:chgData name="SANTHOSHKUMAR U" userId="5c89ad8f588cb690" providerId="LiveId" clId="{1052FD0F-0921-42EB-BA75-32B869922904}" dt="2025-10-15T04:54:05.716" v="305" actId="478"/>
          <ac:spMkLst>
            <pc:docMk/>
            <pc:sldMk cId="3534893215" sldId="299"/>
            <ac:spMk id="11" creationId="{EF69F7E2-14CF-0C77-81A2-A632997EC7A3}"/>
          </ac:spMkLst>
        </pc:spChg>
        <pc:spChg chg="del">
          <ac:chgData name="SANTHOSHKUMAR U" userId="5c89ad8f588cb690" providerId="LiveId" clId="{1052FD0F-0921-42EB-BA75-32B869922904}" dt="2025-10-15T04:54:05.716" v="305" actId="478"/>
          <ac:spMkLst>
            <pc:docMk/>
            <pc:sldMk cId="3534893215" sldId="299"/>
            <ac:spMk id="13" creationId="{8A0CE376-E592-FEF6-D85B-5E98A87088B3}"/>
          </ac:spMkLst>
        </pc:spChg>
        <pc:spChg chg="del">
          <ac:chgData name="SANTHOSHKUMAR U" userId="5c89ad8f588cb690" providerId="LiveId" clId="{1052FD0F-0921-42EB-BA75-32B869922904}" dt="2025-10-15T04:54:05.716" v="305" actId="478"/>
          <ac:spMkLst>
            <pc:docMk/>
            <pc:sldMk cId="3534893215" sldId="299"/>
            <ac:spMk id="14" creationId="{D97A0F14-A0DD-C11D-ECF7-75E8752BE988}"/>
          </ac:spMkLst>
        </pc:spChg>
        <pc:spChg chg="del">
          <ac:chgData name="SANTHOSHKUMAR U" userId="5c89ad8f588cb690" providerId="LiveId" clId="{1052FD0F-0921-42EB-BA75-32B869922904}" dt="2025-10-15T04:54:05.716" v="305" actId="478"/>
          <ac:spMkLst>
            <pc:docMk/>
            <pc:sldMk cId="3534893215" sldId="299"/>
            <ac:spMk id="15" creationId="{FC08AB2B-9664-1221-F05F-73CBBCDEA82B}"/>
          </ac:spMkLst>
        </pc:spChg>
        <pc:spChg chg="del">
          <ac:chgData name="SANTHOSHKUMAR U" userId="5c89ad8f588cb690" providerId="LiveId" clId="{1052FD0F-0921-42EB-BA75-32B869922904}" dt="2025-10-15T04:54:05.716" v="305" actId="478"/>
          <ac:spMkLst>
            <pc:docMk/>
            <pc:sldMk cId="3534893215" sldId="299"/>
            <ac:spMk id="17" creationId="{CDD93DA1-0D2B-CED5-A7B2-45917E8896DF}"/>
          </ac:spMkLst>
        </pc:spChg>
        <pc:spChg chg="del">
          <ac:chgData name="SANTHOSHKUMAR U" userId="5c89ad8f588cb690" providerId="LiveId" clId="{1052FD0F-0921-42EB-BA75-32B869922904}" dt="2025-10-15T04:54:05.716" v="305" actId="478"/>
          <ac:spMkLst>
            <pc:docMk/>
            <pc:sldMk cId="3534893215" sldId="299"/>
            <ac:spMk id="18" creationId="{413765ED-F0A3-635E-8F96-62175E1A9E92}"/>
          </ac:spMkLst>
        </pc:spChg>
        <pc:spChg chg="del">
          <ac:chgData name="SANTHOSHKUMAR U" userId="5c89ad8f588cb690" providerId="LiveId" clId="{1052FD0F-0921-42EB-BA75-32B869922904}" dt="2025-10-15T04:54:05.716" v="305" actId="478"/>
          <ac:spMkLst>
            <pc:docMk/>
            <pc:sldMk cId="3534893215" sldId="299"/>
            <ac:spMk id="19" creationId="{9452681F-7876-86A3-0C7C-1587E621F665}"/>
          </ac:spMkLst>
        </pc:spChg>
        <pc:spChg chg="add mod">
          <ac:chgData name="SANTHOSHKUMAR U" userId="5c89ad8f588cb690" providerId="LiveId" clId="{1052FD0F-0921-42EB-BA75-32B869922904}" dt="2025-10-15T04:54:06.175" v="306"/>
          <ac:spMkLst>
            <pc:docMk/>
            <pc:sldMk cId="3534893215" sldId="299"/>
            <ac:spMk id="21" creationId="{318D8E65-5533-5D5D-C573-2F222A1B9713}"/>
          </ac:spMkLst>
        </pc:spChg>
        <pc:spChg chg="del">
          <ac:chgData name="SANTHOSHKUMAR U" userId="5c89ad8f588cb690" providerId="LiveId" clId="{1052FD0F-0921-42EB-BA75-32B869922904}" dt="2025-10-15T04:54:05.716" v="305" actId="478"/>
          <ac:spMkLst>
            <pc:docMk/>
            <pc:sldMk cId="3534893215" sldId="299"/>
            <ac:spMk id="24" creationId="{AA4D5EA7-392A-0698-1850-281CF2146A30}"/>
          </ac:spMkLst>
        </pc:spChg>
        <pc:spChg chg="del">
          <ac:chgData name="SANTHOSHKUMAR U" userId="5c89ad8f588cb690" providerId="LiveId" clId="{1052FD0F-0921-42EB-BA75-32B869922904}" dt="2025-10-15T04:54:05.716" v="305" actId="478"/>
          <ac:spMkLst>
            <pc:docMk/>
            <pc:sldMk cId="3534893215" sldId="299"/>
            <ac:spMk id="25" creationId="{26181449-990C-35FA-AC1C-B738D6CC2DD9}"/>
          </ac:spMkLst>
        </pc:spChg>
        <pc:spChg chg="add mod">
          <ac:chgData name="SANTHOSHKUMAR U" userId="5c89ad8f588cb690" providerId="LiveId" clId="{1052FD0F-0921-42EB-BA75-32B869922904}" dt="2025-10-15T04:54:06.175" v="306"/>
          <ac:spMkLst>
            <pc:docMk/>
            <pc:sldMk cId="3534893215" sldId="299"/>
            <ac:spMk id="26" creationId="{09664051-2FC2-19B7-54E2-2EE01519366E}"/>
          </ac:spMkLst>
        </pc:spChg>
        <pc:spChg chg="add mod">
          <ac:chgData name="SANTHOSHKUMAR U" userId="5c89ad8f588cb690" providerId="LiveId" clId="{1052FD0F-0921-42EB-BA75-32B869922904}" dt="2025-10-15T05:24:18.284" v="409" actId="20577"/>
          <ac:spMkLst>
            <pc:docMk/>
            <pc:sldMk cId="3534893215" sldId="299"/>
            <ac:spMk id="30" creationId="{6D66D626-228C-32C7-0F44-AFD9284B70EB}"/>
          </ac:spMkLst>
        </pc:spChg>
        <pc:spChg chg="add mod">
          <ac:chgData name="SANTHOSHKUMAR U" userId="5c89ad8f588cb690" providerId="LiveId" clId="{1052FD0F-0921-42EB-BA75-32B869922904}" dt="2025-10-15T05:24:50.020" v="453" actId="1076"/>
          <ac:spMkLst>
            <pc:docMk/>
            <pc:sldMk cId="3534893215" sldId="299"/>
            <ac:spMk id="31" creationId="{632AAFF1-9173-644A-2EAD-4DFDD1CA4D12}"/>
          </ac:spMkLst>
        </pc:spChg>
        <pc:picChg chg="add mod">
          <ac:chgData name="SANTHOSHKUMAR U" userId="5c89ad8f588cb690" providerId="LiveId" clId="{1052FD0F-0921-42EB-BA75-32B869922904}" dt="2025-10-15T05:02:25.870" v="311" actId="14826"/>
          <ac:picMkLst>
            <pc:docMk/>
            <pc:sldMk cId="3534893215" sldId="299"/>
            <ac:picMk id="10" creationId="{73B19D82-D374-79D6-70C3-4325324A5EB2}"/>
          </ac:picMkLst>
        </pc:picChg>
        <pc:picChg chg="add mod">
          <ac:chgData name="SANTHOSHKUMAR U" userId="5c89ad8f588cb690" providerId="LiveId" clId="{1052FD0F-0921-42EB-BA75-32B869922904}" dt="2025-10-15T05:01:40.905" v="309" actId="14100"/>
          <ac:picMkLst>
            <pc:docMk/>
            <pc:sldMk cId="3534893215" sldId="299"/>
            <ac:picMk id="27" creationId="{7CF3C0DD-D43D-507E-E3B2-FF701298DBA8}"/>
          </ac:picMkLst>
        </pc:picChg>
        <pc:picChg chg="add mod">
          <ac:chgData name="SANTHOSHKUMAR U" userId="5c89ad8f588cb690" providerId="LiveId" clId="{1052FD0F-0921-42EB-BA75-32B869922904}" dt="2025-10-15T05:04:01.913" v="312" actId="14826"/>
          <ac:picMkLst>
            <pc:docMk/>
            <pc:sldMk cId="3534893215" sldId="299"/>
            <ac:picMk id="28" creationId="{C178142C-B662-27CC-9AEC-B200F4987767}"/>
          </ac:picMkLst>
        </pc:picChg>
        <pc:picChg chg="mod">
          <ac:chgData name="SANTHOSHKUMAR U" userId="5c89ad8f588cb690" providerId="LiveId" clId="{1052FD0F-0921-42EB-BA75-32B869922904}" dt="2025-10-15T05:01:44.773" v="310" actId="14100"/>
          <ac:picMkLst>
            <pc:docMk/>
            <pc:sldMk cId="3534893215" sldId="299"/>
            <ac:picMk id="29" creationId="{73324B88-CE8B-0F0E-2CE9-44A6AA3CB3A8}"/>
          </ac:picMkLst>
        </pc:picChg>
        <pc:cxnChg chg="del">
          <ac:chgData name="SANTHOSHKUMAR U" userId="5c89ad8f588cb690" providerId="LiveId" clId="{1052FD0F-0921-42EB-BA75-32B869922904}" dt="2025-10-15T04:54:05.716" v="305" actId="478"/>
          <ac:cxnSpMkLst>
            <pc:docMk/>
            <pc:sldMk cId="3534893215" sldId="299"/>
            <ac:cxnSpMk id="12" creationId="{6D07B040-28D8-2230-4736-7A69D9ED49E8}"/>
          </ac:cxnSpMkLst>
        </pc:cxnChg>
      </pc:sldChg>
      <pc:sldChg chg="addSp delSp modSp add mod setBg">
        <pc:chgData name="SANTHOSHKUMAR U" userId="5c89ad8f588cb690" providerId="LiveId" clId="{1052FD0F-0921-42EB-BA75-32B869922904}" dt="2025-10-15T05:41:30.073" v="770" actId="1035"/>
        <pc:sldMkLst>
          <pc:docMk/>
          <pc:sldMk cId="3977282446" sldId="300"/>
        </pc:sldMkLst>
        <pc:spChg chg="del">
          <ac:chgData name="SANTHOSHKUMAR U" userId="5c89ad8f588cb690" providerId="LiveId" clId="{1052FD0F-0921-42EB-BA75-32B869922904}" dt="2025-10-15T05:41:27.285" v="769" actId="478"/>
          <ac:spMkLst>
            <pc:docMk/>
            <pc:sldMk cId="3977282446" sldId="300"/>
            <ac:spMk id="2" creationId="{0491B414-C36E-C6F3-E600-888B80E8916D}"/>
          </ac:spMkLst>
        </pc:spChg>
        <pc:spChg chg="del">
          <ac:chgData name="SANTHOSHKUMAR U" userId="5c89ad8f588cb690" providerId="LiveId" clId="{1052FD0F-0921-42EB-BA75-32B869922904}" dt="2025-10-15T05:41:26.152" v="768" actId="478"/>
          <ac:spMkLst>
            <pc:docMk/>
            <pc:sldMk cId="3977282446" sldId="300"/>
            <ac:spMk id="4" creationId="{BD7CE7E2-487B-7A52-60EC-F93CB7A0EB36}"/>
          </ac:spMkLst>
        </pc:spChg>
        <pc:spChg chg="mod">
          <ac:chgData name="SANTHOSHKUMAR U" userId="5c89ad8f588cb690" providerId="LiveId" clId="{1052FD0F-0921-42EB-BA75-32B869922904}" dt="2025-10-15T05:41:30.073" v="770" actId="1035"/>
          <ac:spMkLst>
            <pc:docMk/>
            <pc:sldMk cId="3977282446" sldId="300"/>
            <ac:spMk id="5" creationId="{0E80667C-1A82-EFC4-846D-71E09CFCCB2D}"/>
          </ac:spMkLst>
        </pc:spChg>
        <pc:spChg chg="add mod ord">
          <ac:chgData name="SANTHOSHKUMAR U" userId="5c89ad8f588cb690" providerId="LiveId" clId="{1052FD0F-0921-42EB-BA75-32B869922904}" dt="2025-10-15T05:41:02.501" v="756" actId="1076"/>
          <ac:spMkLst>
            <pc:docMk/>
            <pc:sldMk cId="3977282446" sldId="300"/>
            <ac:spMk id="14" creationId="{CB8C9516-A7BF-949D-1B27-1175CDFFF0CD}"/>
          </ac:spMkLst>
        </pc:spChg>
        <pc:spChg chg="mod">
          <ac:chgData name="SANTHOSHKUMAR U" userId="5c89ad8f588cb690" providerId="LiveId" clId="{1052FD0F-0921-42EB-BA75-32B869922904}" dt="2025-10-15T05:41:06.443" v="757" actId="1076"/>
          <ac:spMkLst>
            <pc:docMk/>
            <pc:sldMk cId="3977282446" sldId="300"/>
            <ac:spMk id="30" creationId="{BEF03E10-1FB2-D7E0-4EDA-EAC392C60847}"/>
          </ac:spMkLst>
        </pc:spChg>
        <pc:spChg chg="mod">
          <ac:chgData name="SANTHOSHKUMAR U" userId="5c89ad8f588cb690" providerId="LiveId" clId="{1052FD0F-0921-42EB-BA75-32B869922904}" dt="2025-10-15T05:41:20.837" v="762" actId="1076"/>
          <ac:spMkLst>
            <pc:docMk/>
            <pc:sldMk cId="3977282446" sldId="300"/>
            <ac:spMk id="31" creationId="{E4F9EA16-37C5-458C-F051-F3F296CD9ED8}"/>
          </ac:spMkLst>
        </pc:spChg>
        <pc:picChg chg="mod">
          <ac:chgData name="SANTHOSHKUMAR U" userId="5c89ad8f588cb690" providerId="LiveId" clId="{1052FD0F-0921-42EB-BA75-32B869922904}" dt="2025-10-15T05:40:58.670" v="754" actId="1076"/>
          <ac:picMkLst>
            <pc:docMk/>
            <pc:sldMk cId="3977282446" sldId="300"/>
            <ac:picMk id="10" creationId="{928B34F4-F7FD-BE53-65E1-94CEA78C092A}"/>
          </ac:picMkLst>
        </pc:picChg>
        <pc:picChg chg="mod">
          <ac:chgData name="SANTHOSHKUMAR U" userId="5c89ad8f588cb690" providerId="LiveId" clId="{1052FD0F-0921-42EB-BA75-32B869922904}" dt="2025-10-15T05:41:11.549" v="759" actId="1076"/>
          <ac:picMkLst>
            <pc:docMk/>
            <pc:sldMk cId="3977282446" sldId="300"/>
            <ac:picMk id="23" creationId="{2CC01764-4C1C-8983-2F6C-A5DFCC54E146}"/>
          </ac:picMkLst>
        </pc:picChg>
        <pc:picChg chg="mod">
          <ac:chgData name="SANTHOSHKUMAR U" userId="5c89ad8f588cb690" providerId="LiveId" clId="{1052FD0F-0921-42EB-BA75-32B869922904}" dt="2025-10-15T05:41:16.580" v="761" actId="1076"/>
          <ac:picMkLst>
            <pc:docMk/>
            <pc:sldMk cId="3977282446" sldId="300"/>
            <ac:picMk id="24" creationId="{C697F951-C027-CC4D-626B-1FA5F04D0D5D}"/>
          </ac:picMkLst>
        </pc:picChg>
        <pc:picChg chg="mod">
          <ac:chgData name="SANTHOSHKUMAR U" userId="5c89ad8f588cb690" providerId="LiveId" clId="{1052FD0F-0921-42EB-BA75-32B869922904}" dt="2025-10-15T05:40:50.030" v="752" actId="1076"/>
          <ac:picMkLst>
            <pc:docMk/>
            <pc:sldMk cId="3977282446" sldId="300"/>
            <ac:picMk id="29" creationId="{2A308F12-9D4D-8B43-C86E-A1641AA025AB}"/>
          </ac:picMkLst>
        </pc:picChg>
        <pc:cxnChg chg="mod">
          <ac:chgData name="SANTHOSHKUMAR U" userId="5c89ad8f588cb690" providerId="LiveId" clId="{1052FD0F-0921-42EB-BA75-32B869922904}" dt="2025-10-15T05:40:54.831" v="753" actId="1076"/>
          <ac:cxnSpMkLst>
            <pc:docMk/>
            <pc:sldMk cId="3977282446" sldId="300"/>
            <ac:cxnSpMk id="7" creationId="{6B1291DF-C6B4-9069-0F5D-0F9CC5CA879E}"/>
          </ac:cxnSpMkLst>
        </pc:cxnChg>
        <pc:cxnChg chg="mod">
          <ac:chgData name="SANTHOSHKUMAR U" userId="5c89ad8f588cb690" providerId="LiveId" clId="{1052FD0F-0921-42EB-BA75-32B869922904}" dt="2025-10-15T05:41:13.916" v="760" actId="1076"/>
          <ac:cxnSpMkLst>
            <pc:docMk/>
            <pc:sldMk cId="3977282446" sldId="300"/>
            <ac:cxnSpMk id="11" creationId="{BBD21608-7766-2B46-3594-8BE5C443FE16}"/>
          </ac:cxnSpMkLst>
        </pc:cxnChg>
      </pc:sldChg>
      <pc:sldChg chg="addSp delSp modSp add del mod setBg">
        <pc:chgData name="SANTHOSHKUMAR U" userId="5c89ad8f588cb690" providerId="LiveId" clId="{1052FD0F-0921-42EB-BA75-32B869922904}" dt="2025-10-15T05:35:06.361" v="679" actId="2696"/>
        <pc:sldMkLst>
          <pc:docMk/>
          <pc:sldMk cId="3993368730" sldId="300"/>
        </pc:sldMkLst>
        <pc:spChg chg="add mod">
          <ac:chgData name="SANTHOSHKUMAR U" userId="5c89ad8f588cb690" providerId="LiveId" clId="{1052FD0F-0921-42EB-BA75-32B869922904}" dt="2025-10-15T05:04:40.476" v="314"/>
          <ac:spMkLst>
            <pc:docMk/>
            <pc:sldMk cId="3993368730" sldId="300"/>
            <ac:spMk id="2" creationId="{0491B414-C36E-C6F3-E600-888B80E8916D}"/>
          </ac:spMkLst>
        </pc:spChg>
        <pc:spChg chg="add mod">
          <ac:chgData name="SANTHOSHKUMAR U" userId="5c89ad8f588cb690" providerId="LiveId" clId="{1052FD0F-0921-42EB-BA75-32B869922904}" dt="2025-10-15T05:04:40.476" v="314"/>
          <ac:spMkLst>
            <pc:docMk/>
            <pc:sldMk cId="3993368730" sldId="300"/>
            <ac:spMk id="4" creationId="{BD7CE7E2-487B-7A52-60EC-F93CB7A0EB36}"/>
          </ac:spMkLst>
        </pc:spChg>
        <pc:spChg chg="add mod">
          <ac:chgData name="SANTHOSHKUMAR U" userId="5c89ad8f588cb690" providerId="LiveId" clId="{1052FD0F-0921-42EB-BA75-32B869922904}" dt="2025-10-15T05:04:40.476" v="314"/>
          <ac:spMkLst>
            <pc:docMk/>
            <pc:sldMk cId="3993368730" sldId="300"/>
            <ac:spMk id="5" creationId="{0E80667C-1A82-EFC4-846D-71E09CFCCB2D}"/>
          </ac:spMkLst>
        </pc:spChg>
        <pc:spChg chg="add mod">
          <ac:chgData name="SANTHOSHKUMAR U" userId="5c89ad8f588cb690" providerId="LiveId" clId="{1052FD0F-0921-42EB-BA75-32B869922904}" dt="2025-10-15T05:04:40.476" v="314"/>
          <ac:spMkLst>
            <pc:docMk/>
            <pc:sldMk cId="3993368730" sldId="300"/>
            <ac:spMk id="8" creationId="{BB0A8D63-197A-9F7F-95C5-AC196893F05D}"/>
          </ac:spMkLst>
        </pc:spChg>
        <pc:spChg chg="add mod">
          <ac:chgData name="SANTHOSHKUMAR U" userId="5c89ad8f588cb690" providerId="LiveId" clId="{1052FD0F-0921-42EB-BA75-32B869922904}" dt="2025-10-15T05:04:40.476" v="314"/>
          <ac:spMkLst>
            <pc:docMk/>
            <pc:sldMk cId="3993368730" sldId="300"/>
            <ac:spMk id="9" creationId="{F22EF648-0B97-B921-08F3-7D4132A0E2DF}"/>
          </ac:spMkLst>
        </pc:spChg>
        <pc:spChg chg="add mod">
          <ac:chgData name="SANTHOSHKUMAR U" userId="5c89ad8f588cb690" providerId="LiveId" clId="{1052FD0F-0921-42EB-BA75-32B869922904}" dt="2025-10-15T05:04:40.476" v="314"/>
          <ac:spMkLst>
            <pc:docMk/>
            <pc:sldMk cId="3993368730" sldId="300"/>
            <ac:spMk id="12" creationId="{FE7ECE43-AE78-E45A-2BF7-BF51A3F47778}"/>
          </ac:spMkLst>
        </pc:spChg>
        <pc:spChg chg="add mod">
          <ac:chgData name="SANTHOSHKUMAR U" userId="5c89ad8f588cb690" providerId="LiveId" clId="{1052FD0F-0921-42EB-BA75-32B869922904}" dt="2025-10-15T05:04:40.476" v="314"/>
          <ac:spMkLst>
            <pc:docMk/>
            <pc:sldMk cId="3993368730" sldId="300"/>
            <ac:spMk id="13" creationId="{194D0D78-6394-4697-6CCD-E4EEBD35805E}"/>
          </ac:spMkLst>
        </pc:spChg>
        <pc:spChg chg="del">
          <ac:chgData name="SANTHOSHKUMAR U" userId="5c89ad8f588cb690" providerId="LiveId" clId="{1052FD0F-0921-42EB-BA75-32B869922904}" dt="2025-10-15T05:04:40.011" v="313" actId="478"/>
          <ac:spMkLst>
            <pc:docMk/>
            <pc:sldMk cId="3993368730" sldId="300"/>
            <ac:spMk id="14" creationId="{2802C6E0-C547-62D7-2629-D67CBD784933}"/>
          </ac:spMkLst>
        </pc:spChg>
        <pc:spChg chg="del">
          <ac:chgData name="SANTHOSHKUMAR U" userId="5c89ad8f588cb690" providerId="LiveId" clId="{1052FD0F-0921-42EB-BA75-32B869922904}" dt="2025-10-15T05:04:40.011" v="313" actId="478"/>
          <ac:spMkLst>
            <pc:docMk/>
            <pc:sldMk cId="3993368730" sldId="300"/>
            <ac:spMk id="16" creationId="{CF5B7925-9BAD-04E0-F718-3B3DC8CC8778}"/>
          </ac:spMkLst>
        </pc:spChg>
        <pc:spChg chg="del">
          <ac:chgData name="SANTHOSHKUMAR U" userId="5c89ad8f588cb690" providerId="LiveId" clId="{1052FD0F-0921-42EB-BA75-32B869922904}" dt="2025-10-15T05:04:40.011" v="313" actId="478"/>
          <ac:spMkLst>
            <pc:docMk/>
            <pc:sldMk cId="3993368730" sldId="300"/>
            <ac:spMk id="17" creationId="{1F0E0805-2238-7A0C-E444-D580305112D5}"/>
          </ac:spMkLst>
        </pc:spChg>
        <pc:spChg chg="del">
          <ac:chgData name="SANTHOSHKUMAR U" userId="5c89ad8f588cb690" providerId="LiveId" clId="{1052FD0F-0921-42EB-BA75-32B869922904}" dt="2025-10-15T05:04:40.011" v="313" actId="478"/>
          <ac:spMkLst>
            <pc:docMk/>
            <pc:sldMk cId="3993368730" sldId="300"/>
            <ac:spMk id="18" creationId="{6C434D18-3515-7402-10C8-0B7A25B3F176}"/>
          </ac:spMkLst>
        </pc:spChg>
        <pc:spChg chg="del">
          <ac:chgData name="SANTHOSHKUMAR U" userId="5c89ad8f588cb690" providerId="LiveId" clId="{1052FD0F-0921-42EB-BA75-32B869922904}" dt="2025-10-15T05:04:40.011" v="313" actId="478"/>
          <ac:spMkLst>
            <pc:docMk/>
            <pc:sldMk cId="3993368730" sldId="300"/>
            <ac:spMk id="20" creationId="{DFE7C192-4ACE-1787-6FEF-426971216358}"/>
          </ac:spMkLst>
        </pc:spChg>
        <pc:spChg chg="del">
          <ac:chgData name="SANTHOSHKUMAR U" userId="5c89ad8f588cb690" providerId="LiveId" clId="{1052FD0F-0921-42EB-BA75-32B869922904}" dt="2025-10-15T05:04:40.011" v="313" actId="478"/>
          <ac:spMkLst>
            <pc:docMk/>
            <pc:sldMk cId="3993368730" sldId="300"/>
            <ac:spMk id="21" creationId="{2D6532D8-D45D-07E6-7E71-72278F4BC6EF}"/>
          </ac:spMkLst>
        </pc:spChg>
        <pc:spChg chg="del">
          <ac:chgData name="SANTHOSHKUMAR U" userId="5c89ad8f588cb690" providerId="LiveId" clId="{1052FD0F-0921-42EB-BA75-32B869922904}" dt="2025-10-15T05:04:40.011" v="313" actId="478"/>
          <ac:spMkLst>
            <pc:docMk/>
            <pc:sldMk cId="3993368730" sldId="300"/>
            <ac:spMk id="22" creationId="{265E9214-C0EC-09D9-2D06-05FD2DF04192}"/>
          </ac:spMkLst>
        </pc:spChg>
        <pc:spChg chg="del">
          <ac:chgData name="SANTHOSHKUMAR U" userId="5c89ad8f588cb690" providerId="LiveId" clId="{1052FD0F-0921-42EB-BA75-32B869922904}" dt="2025-10-15T05:04:40.011" v="313" actId="478"/>
          <ac:spMkLst>
            <pc:docMk/>
            <pc:sldMk cId="3993368730" sldId="300"/>
            <ac:spMk id="27" creationId="{42CAA9E2-2502-1F65-EB58-A31E0335ED8D}"/>
          </ac:spMkLst>
        </pc:spChg>
        <pc:spChg chg="del">
          <ac:chgData name="SANTHOSHKUMAR U" userId="5c89ad8f588cb690" providerId="LiveId" clId="{1052FD0F-0921-42EB-BA75-32B869922904}" dt="2025-10-15T05:04:40.011" v="313" actId="478"/>
          <ac:spMkLst>
            <pc:docMk/>
            <pc:sldMk cId="3993368730" sldId="300"/>
            <ac:spMk id="28" creationId="{161F67C1-AC72-58EA-433B-88221564A594}"/>
          </ac:spMkLst>
        </pc:spChg>
        <pc:spChg chg="add mod">
          <ac:chgData name="SANTHOSHKUMAR U" userId="5c89ad8f588cb690" providerId="LiveId" clId="{1052FD0F-0921-42EB-BA75-32B869922904}" dt="2025-10-15T05:22:44.169" v="368" actId="1076"/>
          <ac:spMkLst>
            <pc:docMk/>
            <pc:sldMk cId="3993368730" sldId="300"/>
            <ac:spMk id="30" creationId="{BEF03E10-1FB2-D7E0-4EDA-EAC392C60847}"/>
          </ac:spMkLst>
        </pc:spChg>
        <pc:spChg chg="add mod">
          <ac:chgData name="SANTHOSHKUMAR U" userId="5c89ad8f588cb690" providerId="LiveId" clId="{1052FD0F-0921-42EB-BA75-32B869922904}" dt="2025-10-15T05:22:52.854" v="370" actId="1076"/>
          <ac:spMkLst>
            <pc:docMk/>
            <pc:sldMk cId="3993368730" sldId="300"/>
            <ac:spMk id="31" creationId="{E4F9EA16-37C5-458C-F051-F3F296CD9ED8}"/>
          </ac:spMkLst>
        </pc:spChg>
        <pc:picChg chg="mod">
          <ac:chgData name="SANTHOSHKUMAR U" userId="5c89ad8f588cb690" providerId="LiveId" clId="{1052FD0F-0921-42EB-BA75-32B869922904}" dt="2025-10-15T05:06:07.123" v="318" actId="14826"/>
          <ac:picMkLst>
            <pc:docMk/>
            <pc:sldMk cId="3993368730" sldId="300"/>
            <ac:picMk id="10" creationId="{928B34F4-F7FD-BE53-65E1-94CEA78C092A}"/>
          </ac:picMkLst>
        </pc:picChg>
        <pc:picChg chg="add mod">
          <ac:chgData name="SANTHOSHKUMAR U" userId="5c89ad8f588cb690" providerId="LiveId" clId="{1052FD0F-0921-42EB-BA75-32B869922904}" dt="2025-10-15T05:10:12.341" v="319" actId="14826"/>
          <ac:picMkLst>
            <pc:docMk/>
            <pc:sldMk cId="3993368730" sldId="300"/>
            <ac:picMk id="23" creationId="{2CC01764-4C1C-8983-2F6C-A5DFCC54E146}"/>
          </ac:picMkLst>
        </pc:picChg>
        <pc:picChg chg="add mod">
          <ac:chgData name="SANTHOSHKUMAR U" userId="5c89ad8f588cb690" providerId="LiveId" clId="{1052FD0F-0921-42EB-BA75-32B869922904}" dt="2025-10-15T05:12:05.934" v="320" actId="14826"/>
          <ac:picMkLst>
            <pc:docMk/>
            <pc:sldMk cId="3993368730" sldId="300"/>
            <ac:picMk id="24" creationId="{C697F951-C027-CC4D-626B-1FA5F04D0D5D}"/>
          </ac:picMkLst>
        </pc:picChg>
        <pc:picChg chg="add mod">
          <ac:chgData name="SANTHOSHKUMAR U" userId="5c89ad8f588cb690" providerId="LiveId" clId="{1052FD0F-0921-42EB-BA75-32B869922904}" dt="2025-10-15T05:05:42.740" v="317" actId="14100"/>
          <ac:picMkLst>
            <pc:docMk/>
            <pc:sldMk cId="3993368730" sldId="300"/>
            <ac:picMk id="29" creationId="{2A308F12-9D4D-8B43-C86E-A1641AA025AB}"/>
          </ac:picMkLst>
        </pc:picChg>
        <pc:cxnChg chg="del">
          <ac:chgData name="SANTHOSHKUMAR U" userId="5c89ad8f588cb690" providerId="LiveId" clId="{1052FD0F-0921-42EB-BA75-32B869922904}" dt="2025-10-15T05:04:40.011" v="313" actId="478"/>
          <ac:cxnSpMkLst>
            <pc:docMk/>
            <pc:sldMk cId="3993368730" sldId="300"/>
            <ac:cxnSpMk id="19" creationId="{FA3EE6F9-4D5A-20B8-1A34-B75F908483C0}"/>
          </ac:cxnSpMkLst>
        </pc:cxnChg>
      </pc:sldChg>
      <pc:sldChg chg="addSp delSp modSp add mod setBg">
        <pc:chgData name="SANTHOSHKUMAR U" userId="5c89ad8f588cb690" providerId="LiveId" clId="{1052FD0F-0921-42EB-BA75-32B869922904}" dt="2025-10-15T05:42:20.710" v="788" actId="1035"/>
        <pc:sldMkLst>
          <pc:docMk/>
          <pc:sldMk cId="1689792451" sldId="301"/>
        </pc:sldMkLst>
        <pc:spChg chg="add mod ord">
          <ac:chgData name="SANTHOSHKUMAR U" userId="5c89ad8f588cb690" providerId="LiveId" clId="{1052FD0F-0921-42EB-BA75-32B869922904}" dt="2025-10-15T05:41:37.896" v="772" actId="167"/>
          <ac:spMkLst>
            <pc:docMk/>
            <pc:sldMk cId="1689792451" sldId="301"/>
            <ac:spMk id="2" creationId="{19C9EEAA-E960-1898-501F-0067DFB8962E}"/>
          </ac:spMkLst>
        </pc:spChg>
        <pc:spChg chg="del">
          <ac:chgData name="SANTHOSHKUMAR U" userId="5c89ad8f588cb690" providerId="LiveId" clId="{1052FD0F-0921-42EB-BA75-32B869922904}" dt="2025-10-15T05:42:18.494" v="787" actId="478"/>
          <ac:spMkLst>
            <pc:docMk/>
            <pc:sldMk cId="1689792451" sldId="301"/>
            <ac:spMk id="26" creationId="{775656E0-FCEC-E55D-C793-FFE6696679ED}"/>
          </ac:spMkLst>
        </pc:spChg>
        <pc:spChg chg="del">
          <ac:chgData name="SANTHOSHKUMAR U" userId="5c89ad8f588cb690" providerId="LiveId" clId="{1052FD0F-0921-42EB-BA75-32B869922904}" dt="2025-10-15T05:42:17.243" v="786" actId="478"/>
          <ac:spMkLst>
            <pc:docMk/>
            <pc:sldMk cId="1689792451" sldId="301"/>
            <ac:spMk id="28" creationId="{2F9D6FA2-C555-01EB-3F5E-2AC0F0CE27CF}"/>
          </ac:spMkLst>
        </pc:spChg>
        <pc:spChg chg="mod">
          <ac:chgData name="SANTHOSHKUMAR U" userId="5c89ad8f588cb690" providerId="LiveId" clId="{1052FD0F-0921-42EB-BA75-32B869922904}" dt="2025-10-15T05:42:20.710" v="788" actId="1035"/>
          <ac:spMkLst>
            <pc:docMk/>
            <pc:sldMk cId="1689792451" sldId="301"/>
            <ac:spMk id="29" creationId="{B332D979-77A3-6C7E-35A7-C1CA17628775}"/>
          </ac:spMkLst>
        </pc:spChg>
        <pc:spChg chg="mod">
          <ac:chgData name="SANTHOSHKUMAR U" userId="5c89ad8f588cb690" providerId="LiveId" clId="{1052FD0F-0921-42EB-BA75-32B869922904}" dt="2025-10-15T05:42:12.875" v="780" actId="1076"/>
          <ac:spMkLst>
            <pc:docMk/>
            <pc:sldMk cId="1689792451" sldId="301"/>
            <ac:spMk id="44" creationId="{FD8EC33B-248B-C7F1-DADE-F9E9D1D83CC1}"/>
          </ac:spMkLst>
        </pc:spChg>
        <pc:spChg chg="mod">
          <ac:chgData name="SANTHOSHKUMAR U" userId="5c89ad8f588cb690" providerId="LiveId" clId="{1052FD0F-0921-42EB-BA75-32B869922904}" dt="2025-10-15T05:42:09.229" v="779" actId="1076"/>
          <ac:spMkLst>
            <pc:docMk/>
            <pc:sldMk cId="1689792451" sldId="301"/>
            <ac:spMk id="45" creationId="{1C96C0C5-A94B-733A-3752-42C893AB9CE3}"/>
          </ac:spMkLst>
        </pc:spChg>
        <pc:picChg chg="mod">
          <ac:chgData name="SANTHOSHKUMAR U" userId="5c89ad8f588cb690" providerId="LiveId" clId="{1052FD0F-0921-42EB-BA75-32B869922904}" dt="2025-10-15T05:41:52.634" v="775" actId="1076"/>
          <ac:picMkLst>
            <pc:docMk/>
            <pc:sldMk cId="1689792451" sldId="301"/>
            <ac:picMk id="37" creationId="{1B2CD866-2BA7-6E0C-BAF0-0DA934A6DEFF}"/>
          </ac:picMkLst>
        </pc:picChg>
        <pc:picChg chg="mod">
          <ac:chgData name="SANTHOSHKUMAR U" userId="5c89ad8f588cb690" providerId="LiveId" clId="{1052FD0F-0921-42EB-BA75-32B869922904}" dt="2025-10-15T05:41:58.077" v="776" actId="1076"/>
          <ac:picMkLst>
            <pc:docMk/>
            <pc:sldMk cId="1689792451" sldId="301"/>
            <ac:picMk id="41" creationId="{FC77DAF7-8CD9-10EF-C7FE-E401CB8C912F}"/>
          </ac:picMkLst>
        </pc:picChg>
        <pc:picChg chg="mod">
          <ac:chgData name="SANTHOSHKUMAR U" userId="5c89ad8f588cb690" providerId="LiveId" clId="{1052FD0F-0921-42EB-BA75-32B869922904}" dt="2025-10-15T05:42:04.473" v="778" actId="1076"/>
          <ac:picMkLst>
            <pc:docMk/>
            <pc:sldMk cId="1689792451" sldId="301"/>
            <ac:picMk id="42" creationId="{70763AA0-E479-A1EB-AEBA-F637BC2C8567}"/>
          </ac:picMkLst>
        </pc:picChg>
        <pc:picChg chg="mod">
          <ac:chgData name="SANTHOSHKUMAR U" userId="5c89ad8f588cb690" providerId="LiveId" clId="{1052FD0F-0921-42EB-BA75-32B869922904}" dt="2025-10-15T05:41:44.193" v="773" actId="1076"/>
          <ac:picMkLst>
            <pc:docMk/>
            <pc:sldMk cId="1689792451" sldId="301"/>
            <ac:picMk id="43" creationId="{D779AE45-4D45-5029-E8B5-2F90CCBC4162}"/>
          </ac:picMkLst>
        </pc:picChg>
        <pc:cxnChg chg="mod">
          <ac:chgData name="SANTHOSHKUMAR U" userId="5c89ad8f588cb690" providerId="LiveId" clId="{1052FD0F-0921-42EB-BA75-32B869922904}" dt="2025-10-15T05:41:47.530" v="774" actId="1076"/>
          <ac:cxnSpMkLst>
            <pc:docMk/>
            <pc:sldMk cId="1689792451" sldId="301"/>
            <ac:cxnSpMk id="33" creationId="{A05AC353-46FC-C5CD-4A11-49A6548FCBDA}"/>
          </ac:cxnSpMkLst>
        </pc:cxnChg>
        <pc:cxnChg chg="mod">
          <ac:chgData name="SANTHOSHKUMAR U" userId="5c89ad8f588cb690" providerId="LiveId" clId="{1052FD0F-0921-42EB-BA75-32B869922904}" dt="2025-10-15T05:42:01.440" v="777" actId="1076"/>
          <ac:cxnSpMkLst>
            <pc:docMk/>
            <pc:sldMk cId="1689792451" sldId="301"/>
            <ac:cxnSpMk id="38" creationId="{9F4F3FEE-A84A-4428-36D7-5EA7B5EBF338}"/>
          </ac:cxnSpMkLst>
        </pc:cxnChg>
      </pc:sldChg>
      <pc:sldChg chg="addSp delSp modSp add del mod setBg">
        <pc:chgData name="SANTHOSHKUMAR U" userId="5c89ad8f588cb690" providerId="LiveId" clId="{1052FD0F-0921-42EB-BA75-32B869922904}" dt="2025-10-15T05:35:06.361" v="679" actId="2696"/>
        <pc:sldMkLst>
          <pc:docMk/>
          <pc:sldMk cId="3512977176" sldId="301"/>
        </pc:sldMkLst>
        <pc:spChg chg="add del mod">
          <ac:chgData name="SANTHOSHKUMAR U" userId="5c89ad8f588cb690" providerId="LiveId" clId="{1052FD0F-0921-42EB-BA75-32B869922904}" dt="2025-10-15T05:15:19.234" v="323" actId="478"/>
          <ac:spMkLst>
            <pc:docMk/>
            <pc:sldMk cId="3512977176" sldId="301"/>
            <ac:spMk id="2" creationId="{E424654F-7364-15C3-C478-509EFBB48265}"/>
          </ac:spMkLst>
        </pc:spChg>
        <pc:spChg chg="add del mod">
          <ac:chgData name="SANTHOSHKUMAR U" userId="5c89ad8f588cb690" providerId="LiveId" clId="{1052FD0F-0921-42EB-BA75-32B869922904}" dt="2025-10-15T04:15:16.918" v="29" actId="478"/>
          <ac:spMkLst>
            <pc:docMk/>
            <pc:sldMk cId="3512977176" sldId="301"/>
            <ac:spMk id="3" creationId="{3ED15F3F-316E-A835-B221-B3EB09FF5243}"/>
          </ac:spMkLst>
        </pc:spChg>
        <pc:spChg chg="add del mod">
          <ac:chgData name="SANTHOSHKUMAR U" userId="5c89ad8f588cb690" providerId="LiveId" clId="{1052FD0F-0921-42EB-BA75-32B869922904}" dt="2025-10-15T04:17:17.486" v="74" actId="478"/>
          <ac:spMkLst>
            <pc:docMk/>
            <pc:sldMk cId="3512977176" sldId="301"/>
            <ac:spMk id="5" creationId="{B272A5F0-AD13-A1AA-F77E-DA4191E81375}"/>
          </ac:spMkLst>
        </pc:spChg>
        <pc:spChg chg="add del mod">
          <ac:chgData name="SANTHOSHKUMAR U" userId="5c89ad8f588cb690" providerId="LiveId" clId="{1052FD0F-0921-42EB-BA75-32B869922904}" dt="2025-10-15T04:17:17.486" v="74" actId="478"/>
          <ac:spMkLst>
            <pc:docMk/>
            <pc:sldMk cId="3512977176" sldId="301"/>
            <ac:spMk id="7" creationId="{869CAE9C-109D-AA36-2827-CB3303D63013}"/>
          </ac:spMkLst>
        </pc:spChg>
        <pc:spChg chg="add del mod">
          <ac:chgData name="SANTHOSHKUMAR U" userId="5c89ad8f588cb690" providerId="LiveId" clId="{1052FD0F-0921-42EB-BA75-32B869922904}" dt="2025-10-15T04:17:17.486" v="74" actId="478"/>
          <ac:spMkLst>
            <pc:docMk/>
            <pc:sldMk cId="3512977176" sldId="301"/>
            <ac:spMk id="8" creationId="{6358CE07-C3BD-B211-A5E5-C6465DDD28FB}"/>
          </ac:spMkLst>
        </pc:spChg>
        <pc:spChg chg="del">
          <ac:chgData name="SANTHOSHKUMAR U" userId="5c89ad8f588cb690" providerId="LiveId" clId="{1052FD0F-0921-42EB-BA75-32B869922904}" dt="2025-10-15T05:15:19.234" v="323" actId="478"/>
          <ac:spMkLst>
            <pc:docMk/>
            <pc:sldMk cId="3512977176" sldId="301"/>
            <ac:spMk id="11" creationId="{A644EFE7-1A58-AD0D-BF02-143D02500619}"/>
          </ac:spMkLst>
        </pc:spChg>
        <pc:spChg chg="del">
          <ac:chgData name="SANTHOSHKUMAR U" userId="5c89ad8f588cb690" providerId="LiveId" clId="{1052FD0F-0921-42EB-BA75-32B869922904}" dt="2025-10-15T05:15:19.234" v="323" actId="478"/>
          <ac:spMkLst>
            <pc:docMk/>
            <pc:sldMk cId="3512977176" sldId="301"/>
            <ac:spMk id="13" creationId="{A78BBAFA-B8D1-9E12-E145-300366E84D43}"/>
          </ac:spMkLst>
        </pc:spChg>
        <pc:spChg chg="del">
          <ac:chgData name="SANTHOSHKUMAR U" userId="5c89ad8f588cb690" providerId="LiveId" clId="{1052FD0F-0921-42EB-BA75-32B869922904}" dt="2025-10-15T04:13:30.766" v="26" actId="478"/>
          <ac:spMkLst>
            <pc:docMk/>
            <pc:sldMk cId="3512977176" sldId="301"/>
            <ac:spMk id="14" creationId="{FB9D0710-6D8A-B797-B2F6-6764F4F155D3}"/>
          </ac:spMkLst>
        </pc:spChg>
        <pc:spChg chg="del">
          <ac:chgData name="SANTHOSHKUMAR U" userId="5c89ad8f588cb690" providerId="LiveId" clId="{1052FD0F-0921-42EB-BA75-32B869922904}" dt="2025-10-15T05:15:19.234" v="323" actId="478"/>
          <ac:spMkLst>
            <pc:docMk/>
            <pc:sldMk cId="3512977176" sldId="301"/>
            <ac:spMk id="15" creationId="{971CC195-D027-8665-88F6-D485642B38D9}"/>
          </ac:spMkLst>
        </pc:spChg>
        <pc:spChg chg="del">
          <ac:chgData name="SANTHOSHKUMAR U" userId="5c89ad8f588cb690" providerId="LiveId" clId="{1052FD0F-0921-42EB-BA75-32B869922904}" dt="2025-10-15T04:16:45.312" v="70" actId="478"/>
          <ac:spMkLst>
            <pc:docMk/>
            <pc:sldMk cId="3512977176" sldId="301"/>
            <ac:spMk id="17" creationId="{3A59F8D4-B427-F263-D120-E05E4240F563}"/>
          </ac:spMkLst>
        </pc:spChg>
        <pc:spChg chg="del">
          <ac:chgData name="SANTHOSHKUMAR U" userId="5c89ad8f588cb690" providerId="LiveId" clId="{1052FD0F-0921-42EB-BA75-32B869922904}" dt="2025-10-15T04:16:17.668" v="38" actId="478"/>
          <ac:spMkLst>
            <pc:docMk/>
            <pc:sldMk cId="3512977176" sldId="301"/>
            <ac:spMk id="18" creationId="{3FF9897D-6BD0-817E-D8FD-D4CC2C3D8B80}"/>
          </ac:spMkLst>
        </pc:spChg>
        <pc:spChg chg="del">
          <ac:chgData name="SANTHOSHKUMAR U" userId="5c89ad8f588cb690" providerId="LiveId" clId="{1052FD0F-0921-42EB-BA75-32B869922904}" dt="2025-10-15T04:16:17.668" v="38" actId="478"/>
          <ac:spMkLst>
            <pc:docMk/>
            <pc:sldMk cId="3512977176" sldId="301"/>
            <ac:spMk id="19" creationId="{C4864292-D97A-5145-AB25-C51F12ADF877}"/>
          </ac:spMkLst>
        </pc:spChg>
        <pc:spChg chg="add del mod">
          <ac:chgData name="SANTHOSHKUMAR U" userId="5c89ad8f588cb690" providerId="LiveId" clId="{1052FD0F-0921-42EB-BA75-32B869922904}" dt="2025-10-15T05:15:19.234" v="323" actId="478"/>
          <ac:spMkLst>
            <pc:docMk/>
            <pc:sldMk cId="3512977176" sldId="301"/>
            <ac:spMk id="22" creationId="{8DD90EAA-158B-CB1E-8462-9711B05B2642}"/>
          </ac:spMkLst>
        </pc:spChg>
        <pc:spChg chg="add del mod">
          <ac:chgData name="SANTHOSHKUMAR U" userId="5c89ad8f588cb690" providerId="LiveId" clId="{1052FD0F-0921-42EB-BA75-32B869922904}" dt="2025-10-15T05:15:19.234" v="323" actId="478"/>
          <ac:spMkLst>
            <pc:docMk/>
            <pc:sldMk cId="3512977176" sldId="301"/>
            <ac:spMk id="23" creationId="{A6AA387C-A139-8735-913F-E97FF830DBA1}"/>
          </ac:spMkLst>
        </pc:spChg>
        <pc:spChg chg="add mod">
          <ac:chgData name="SANTHOSHKUMAR U" userId="5c89ad8f588cb690" providerId="LiveId" clId="{1052FD0F-0921-42EB-BA75-32B869922904}" dt="2025-10-15T05:15:19.959" v="324"/>
          <ac:spMkLst>
            <pc:docMk/>
            <pc:sldMk cId="3512977176" sldId="301"/>
            <ac:spMk id="26" creationId="{775656E0-FCEC-E55D-C793-FFE6696679ED}"/>
          </ac:spMkLst>
        </pc:spChg>
        <pc:spChg chg="add mod">
          <ac:chgData name="SANTHOSHKUMAR U" userId="5c89ad8f588cb690" providerId="LiveId" clId="{1052FD0F-0921-42EB-BA75-32B869922904}" dt="2025-10-15T05:15:19.959" v="324"/>
          <ac:spMkLst>
            <pc:docMk/>
            <pc:sldMk cId="3512977176" sldId="301"/>
            <ac:spMk id="28" creationId="{2F9D6FA2-C555-01EB-3F5E-2AC0F0CE27CF}"/>
          </ac:spMkLst>
        </pc:spChg>
        <pc:spChg chg="add mod">
          <ac:chgData name="SANTHOSHKUMAR U" userId="5c89ad8f588cb690" providerId="LiveId" clId="{1052FD0F-0921-42EB-BA75-32B869922904}" dt="2025-10-15T05:15:19.959" v="324"/>
          <ac:spMkLst>
            <pc:docMk/>
            <pc:sldMk cId="3512977176" sldId="301"/>
            <ac:spMk id="29" creationId="{B332D979-77A3-6C7E-35A7-C1CA17628775}"/>
          </ac:spMkLst>
        </pc:spChg>
        <pc:spChg chg="del mod">
          <ac:chgData name="SANTHOSHKUMAR U" userId="5c89ad8f588cb690" providerId="LiveId" clId="{1052FD0F-0921-42EB-BA75-32B869922904}" dt="2025-10-15T05:15:19.234" v="323" actId="478"/>
          <ac:spMkLst>
            <pc:docMk/>
            <pc:sldMk cId="3512977176" sldId="301"/>
            <ac:spMk id="30" creationId="{A5349387-B368-14B9-1911-B51455E6085F}"/>
          </ac:spMkLst>
        </pc:spChg>
        <pc:spChg chg="del">
          <ac:chgData name="SANTHOSHKUMAR U" userId="5c89ad8f588cb690" providerId="LiveId" clId="{1052FD0F-0921-42EB-BA75-32B869922904}" dt="2025-10-15T04:16:17.668" v="38" actId="478"/>
          <ac:spMkLst>
            <pc:docMk/>
            <pc:sldMk cId="3512977176" sldId="301"/>
            <ac:spMk id="31" creationId="{B9BD606F-C1D2-91E6-CBF4-D69A7451EE50}"/>
          </ac:spMkLst>
        </pc:spChg>
        <pc:spChg chg="add mod">
          <ac:chgData name="SANTHOSHKUMAR U" userId="5c89ad8f588cb690" providerId="LiveId" clId="{1052FD0F-0921-42EB-BA75-32B869922904}" dt="2025-10-15T05:15:19.959" v="324"/>
          <ac:spMkLst>
            <pc:docMk/>
            <pc:sldMk cId="3512977176" sldId="301"/>
            <ac:spMk id="34" creationId="{0FC01307-108C-BCC1-792F-F337A3B45BB8}"/>
          </ac:spMkLst>
        </pc:spChg>
        <pc:spChg chg="add mod">
          <ac:chgData name="SANTHOSHKUMAR U" userId="5c89ad8f588cb690" providerId="LiveId" clId="{1052FD0F-0921-42EB-BA75-32B869922904}" dt="2025-10-15T05:15:19.959" v="324"/>
          <ac:spMkLst>
            <pc:docMk/>
            <pc:sldMk cId="3512977176" sldId="301"/>
            <ac:spMk id="35" creationId="{E2AE91C4-7547-6E49-6E47-E134EB8F9D36}"/>
          </ac:spMkLst>
        </pc:spChg>
        <pc:spChg chg="add mod">
          <ac:chgData name="SANTHOSHKUMAR U" userId="5c89ad8f588cb690" providerId="LiveId" clId="{1052FD0F-0921-42EB-BA75-32B869922904}" dt="2025-10-15T05:15:19.959" v="324"/>
          <ac:spMkLst>
            <pc:docMk/>
            <pc:sldMk cId="3512977176" sldId="301"/>
            <ac:spMk id="39" creationId="{274804F4-084C-B162-2D03-144E80DED94D}"/>
          </ac:spMkLst>
        </pc:spChg>
        <pc:spChg chg="add mod">
          <ac:chgData name="SANTHOSHKUMAR U" userId="5c89ad8f588cb690" providerId="LiveId" clId="{1052FD0F-0921-42EB-BA75-32B869922904}" dt="2025-10-15T05:15:19.959" v="324"/>
          <ac:spMkLst>
            <pc:docMk/>
            <pc:sldMk cId="3512977176" sldId="301"/>
            <ac:spMk id="40" creationId="{BCDC3AC4-900C-2997-95FE-F05FC6C5CCD9}"/>
          </ac:spMkLst>
        </pc:spChg>
        <pc:spChg chg="add mod">
          <ac:chgData name="SANTHOSHKUMAR U" userId="5c89ad8f588cb690" providerId="LiveId" clId="{1052FD0F-0921-42EB-BA75-32B869922904}" dt="2025-10-15T05:21:39.382" v="340" actId="1076"/>
          <ac:spMkLst>
            <pc:docMk/>
            <pc:sldMk cId="3512977176" sldId="301"/>
            <ac:spMk id="44" creationId="{FD8EC33B-248B-C7F1-DADE-F9E9D1D83CC1}"/>
          </ac:spMkLst>
        </pc:spChg>
        <pc:spChg chg="add mod">
          <ac:chgData name="SANTHOSHKUMAR U" userId="5c89ad8f588cb690" providerId="LiveId" clId="{1052FD0F-0921-42EB-BA75-32B869922904}" dt="2025-10-15T05:21:58.570" v="352" actId="1076"/>
          <ac:spMkLst>
            <pc:docMk/>
            <pc:sldMk cId="3512977176" sldId="301"/>
            <ac:spMk id="45" creationId="{1C96C0C5-A94B-733A-3752-42C893AB9CE3}"/>
          </ac:spMkLst>
        </pc:spChg>
        <pc:picChg chg="add del mod">
          <ac:chgData name="SANTHOSHKUMAR U" userId="5c89ad8f588cb690" providerId="LiveId" clId="{1052FD0F-0921-42EB-BA75-32B869922904}" dt="2025-10-15T05:15:19.234" v="323" actId="478"/>
          <ac:picMkLst>
            <pc:docMk/>
            <pc:sldMk cId="3512977176" sldId="301"/>
            <ac:picMk id="4" creationId="{90EEA758-F1AE-DFA9-4B62-6FF4AB14AD11}"/>
          </ac:picMkLst>
        </pc:picChg>
        <pc:picChg chg="add del mod">
          <ac:chgData name="SANTHOSHKUMAR U" userId="5c89ad8f588cb690" providerId="LiveId" clId="{1052FD0F-0921-42EB-BA75-32B869922904}" dt="2025-10-15T04:17:17.486" v="74" actId="478"/>
          <ac:picMkLst>
            <pc:docMk/>
            <pc:sldMk cId="3512977176" sldId="301"/>
            <ac:picMk id="9" creationId="{9462A471-E775-EC28-D3F1-75B3341252A5}"/>
          </ac:picMkLst>
        </pc:picChg>
        <pc:picChg chg="add del mod">
          <ac:chgData name="SANTHOSHKUMAR U" userId="5c89ad8f588cb690" providerId="LiveId" clId="{1052FD0F-0921-42EB-BA75-32B869922904}" dt="2025-10-15T05:15:19.234" v="323" actId="478"/>
          <ac:picMkLst>
            <pc:docMk/>
            <pc:sldMk cId="3512977176" sldId="301"/>
            <ac:picMk id="10" creationId="{C4FB5511-475E-8909-3145-3C0B55248319}"/>
          </ac:picMkLst>
        </pc:picChg>
        <pc:picChg chg="add mod">
          <ac:chgData name="SANTHOSHKUMAR U" userId="5c89ad8f588cb690" providerId="LiveId" clId="{1052FD0F-0921-42EB-BA75-32B869922904}" dt="2025-10-15T04:18:54.233" v="79" actId="1076"/>
          <ac:picMkLst>
            <pc:docMk/>
            <pc:sldMk cId="3512977176" sldId="301"/>
            <ac:picMk id="24" creationId="{20B44B58-C4E6-1A5A-C243-617124C43B03}"/>
          </ac:picMkLst>
        </pc:picChg>
        <pc:picChg chg="add del mod">
          <ac:chgData name="SANTHOSHKUMAR U" userId="5c89ad8f588cb690" providerId="LiveId" clId="{1052FD0F-0921-42EB-BA75-32B869922904}" dt="2025-10-15T05:15:19.234" v="323" actId="478"/>
          <ac:picMkLst>
            <pc:docMk/>
            <pc:sldMk cId="3512977176" sldId="301"/>
            <ac:picMk id="25" creationId="{E03E1C39-679F-3E9A-249E-FC4C79216B9B}"/>
          </ac:picMkLst>
        </pc:picChg>
        <pc:picChg chg="add mod">
          <ac:chgData name="SANTHOSHKUMAR U" userId="5c89ad8f588cb690" providerId="LiveId" clId="{1052FD0F-0921-42EB-BA75-32B869922904}" dt="2025-10-15T05:18:57.534" v="327" actId="14826"/>
          <ac:picMkLst>
            <pc:docMk/>
            <pc:sldMk cId="3512977176" sldId="301"/>
            <ac:picMk id="37" creationId="{1B2CD866-2BA7-6E0C-BAF0-0DA934A6DEFF}"/>
          </ac:picMkLst>
        </pc:picChg>
        <pc:picChg chg="mod">
          <ac:chgData name="SANTHOSHKUMAR U" userId="5c89ad8f588cb690" providerId="LiveId" clId="{1052FD0F-0921-42EB-BA75-32B869922904}" dt="2025-10-15T05:16:17.810" v="326" actId="14826"/>
          <ac:picMkLst>
            <pc:docMk/>
            <pc:sldMk cId="3512977176" sldId="301"/>
            <ac:picMk id="41" creationId="{FC77DAF7-8CD9-10EF-C7FE-E401CB8C912F}"/>
          </ac:picMkLst>
        </pc:picChg>
        <pc:picChg chg="add mod">
          <ac:chgData name="SANTHOSHKUMAR U" userId="5c89ad8f588cb690" providerId="LiveId" clId="{1052FD0F-0921-42EB-BA75-32B869922904}" dt="2025-10-15T05:19:15.260" v="328" actId="14826"/>
          <ac:picMkLst>
            <pc:docMk/>
            <pc:sldMk cId="3512977176" sldId="301"/>
            <ac:picMk id="42" creationId="{70763AA0-E479-A1EB-AEBA-F637BC2C8567}"/>
          </ac:picMkLst>
        </pc:picChg>
        <pc:picChg chg="add mod">
          <ac:chgData name="SANTHOSHKUMAR U" userId="5c89ad8f588cb690" providerId="LiveId" clId="{1052FD0F-0921-42EB-BA75-32B869922904}" dt="2025-10-15T05:15:42.732" v="325" actId="14826"/>
          <ac:picMkLst>
            <pc:docMk/>
            <pc:sldMk cId="3512977176" sldId="301"/>
            <ac:picMk id="43" creationId="{D779AE45-4D45-5029-E8B5-2F90CCBC4162}"/>
          </ac:picMkLst>
        </pc:picChg>
        <pc:cxnChg chg="add del mod">
          <ac:chgData name="SANTHOSHKUMAR U" userId="5c89ad8f588cb690" providerId="LiveId" clId="{1052FD0F-0921-42EB-BA75-32B869922904}" dt="2025-10-15T04:17:17.486" v="74" actId="478"/>
          <ac:cxnSpMkLst>
            <pc:docMk/>
            <pc:sldMk cId="3512977176" sldId="301"/>
            <ac:cxnSpMk id="6" creationId="{85EB6EA8-125E-5727-5CF1-9D2FFA96311E}"/>
          </ac:cxnSpMkLst>
        </pc:cxnChg>
        <pc:cxnChg chg="mod">
          <ac:chgData name="SANTHOSHKUMAR U" userId="5c89ad8f588cb690" providerId="LiveId" clId="{1052FD0F-0921-42EB-BA75-32B869922904}" dt="2025-10-15T04:17:32.993" v="76" actId="1076"/>
          <ac:cxnSpMkLst>
            <pc:docMk/>
            <pc:sldMk cId="3512977176" sldId="301"/>
            <ac:cxnSpMk id="20" creationId="{7C09A7EA-17F8-A985-378B-C4D8E548653E}"/>
          </ac:cxnSpMkLst>
        </pc:cxnChg>
        <pc:cxnChg chg="add mod">
          <ac:chgData name="SANTHOSHKUMAR U" userId="5c89ad8f588cb690" providerId="LiveId" clId="{1052FD0F-0921-42EB-BA75-32B869922904}" dt="2025-10-15T04:18:54.233" v="79" actId="1076"/>
          <ac:cxnSpMkLst>
            <pc:docMk/>
            <pc:sldMk cId="3512977176" sldId="301"/>
            <ac:cxnSpMk id="21" creationId="{E52F8C25-ADC9-5E94-147F-99763BCB8279}"/>
          </ac:cxnSpMkLst>
        </pc:cxnChg>
        <pc:cxnChg chg="del">
          <ac:chgData name="SANTHOSHKUMAR U" userId="5c89ad8f588cb690" providerId="LiveId" clId="{1052FD0F-0921-42EB-BA75-32B869922904}" dt="2025-10-15T04:16:17.668" v="38" actId="478"/>
          <ac:cxnSpMkLst>
            <pc:docMk/>
            <pc:sldMk cId="3512977176" sldId="301"/>
            <ac:cxnSpMk id="36" creationId="{EFA07381-2801-EF87-C216-E36F4938BA0B}"/>
          </ac:cxnSpMkLst>
        </pc:cxnChg>
      </pc:sldChg>
      <pc:sldChg chg="addSp delSp modSp add mod setBg">
        <pc:chgData name="SANTHOSHKUMAR U" userId="5c89ad8f588cb690" providerId="LiveId" clId="{1052FD0F-0921-42EB-BA75-32B869922904}" dt="2025-10-15T05:39:06.008" v="716" actId="478"/>
        <pc:sldMkLst>
          <pc:docMk/>
          <pc:sldMk cId="820397539" sldId="302"/>
        </pc:sldMkLst>
        <pc:spChg chg="add mod ord">
          <ac:chgData name="SANTHOSHKUMAR U" userId="5c89ad8f588cb690" providerId="LiveId" clId="{1052FD0F-0921-42EB-BA75-32B869922904}" dt="2025-10-15T05:38:18.104" v="702" actId="167"/>
          <ac:spMkLst>
            <pc:docMk/>
            <pc:sldMk cId="820397539" sldId="302"/>
            <ac:spMk id="2" creationId="{8EF0B70B-F39A-6A0F-6A8B-524C12022B92}"/>
          </ac:spMkLst>
        </pc:spChg>
        <pc:spChg chg="mod">
          <ac:chgData name="SANTHOSHKUMAR U" userId="5c89ad8f588cb690" providerId="LiveId" clId="{1052FD0F-0921-42EB-BA75-32B869922904}" dt="2025-10-15T05:38:58.291" v="710" actId="1076"/>
          <ac:spMkLst>
            <pc:docMk/>
            <pc:sldMk cId="820397539" sldId="302"/>
            <ac:spMk id="4" creationId="{05B0C624-785F-B5F8-C351-905F6732B2F5}"/>
          </ac:spMkLst>
        </pc:spChg>
        <pc:spChg chg="mod">
          <ac:chgData name="SANTHOSHKUMAR U" userId="5c89ad8f588cb690" providerId="LiveId" clId="{1052FD0F-0921-42EB-BA75-32B869922904}" dt="2025-10-15T05:38:51.170" v="709" actId="1076"/>
          <ac:spMkLst>
            <pc:docMk/>
            <pc:sldMk cId="820397539" sldId="302"/>
            <ac:spMk id="5" creationId="{22113569-FAC6-27CA-31C9-41E3C9EA3B4F}"/>
          </ac:spMkLst>
        </pc:spChg>
        <pc:spChg chg="del">
          <ac:chgData name="SANTHOSHKUMAR U" userId="5c89ad8f588cb690" providerId="LiveId" clId="{1052FD0F-0921-42EB-BA75-32B869922904}" dt="2025-10-15T05:39:06.008" v="716" actId="478"/>
          <ac:spMkLst>
            <pc:docMk/>
            <pc:sldMk cId="820397539" sldId="302"/>
            <ac:spMk id="19" creationId="{89F4F9CA-56E6-5EE8-A62B-6F5E44FCC73A}"/>
          </ac:spMkLst>
        </pc:spChg>
        <pc:spChg chg="del">
          <ac:chgData name="SANTHOSHKUMAR U" userId="5c89ad8f588cb690" providerId="LiveId" clId="{1052FD0F-0921-42EB-BA75-32B869922904}" dt="2025-10-15T05:39:04.539" v="715" actId="478"/>
          <ac:spMkLst>
            <pc:docMk/>
            <pc:sldMk cId="820397539" sldId="302"/>
            <ac:spMk id="21" creationId="{AC76ACD3-B9D3-EF6B-86B5-CB0E194D65BE}"/>
          </ac:spMkLst>
        </pc:spChg>
        <pc:spChg chg="mod">
          <ac:chgData name="SANTHOSHKUMAR U" userId="5c89ad8f588cb690" providerId="LiveId" clId="{1052FD0F-0921-42EB-BA75-32B869922904}" dt="2025-10-15T05:39:02.148" v="714" actId="1036"/>
          <ac:spMkLst>
            <pc:docMk/>
            <pc:sldMk cId="820397539" sldId="302"/>
            <ac:spMk id="23" creationId="{9DAD0EB4-A5BA-87CD-47E5-BD6E940937B3}"/>
          </ac:spMkLst>
        </pc:spChg>
        <pc:picChg chg="mod">
          <ac:chgData name="SANTHOSHKUMAR U" userId="5c89ad8f588cb690" providerId="LiveId" clId="{1052FD0F-0921-42EB-BA75-32B869922904}" dt="2025-10-15T05:38:34.783" v="705" actId="1076"/>
          <ac:picMkLst>
            <pc:docMk/>
            <pc:sldMk cId="820397539" sldId="302"/>
            <ac:picMk id="29" creationId="{A311CC7D-B9C1-10C1-0B97-47246B0324C1}"/>
          </ac:picMkLst>
        </pc:picChg>
        <pc:picChg chg="mod">
          <ac:chgData name="SANTHOSHKUMAR U" userId="5c89ad8f588cb690" providerId="LiveId" clId="{1052FD0F-0921-42EB-BA75-32B869922904}" dt="2025-10-15T05:38:39.203" v="706" actId="1076"/>
          <ac:picMkLst>
            <pc:docMk/>
            <pc:sldMk cId="820397539" sldId="302"/>
            <ac:picMk id="39" creationId="{B29F2DBF-EE62-2C65-9DE9-4301B94B4C20}"/>
          </ac:picMkLst>
        </pc:picChg>
        <pc:picChg chg="mod">
          <ac:chgData name="SANTHOSHKUMAR U" userId="5c89ad8f588cb690" providerId="LiveId" clId="{1052FD0F-0921-42EB-BA75-32B869922904}" dt="2025-10-15T05:38:45.127" v="708" actId="1076"/>
          <ac:picMkLst>
            <pc:docMk/>
            <pc:sldMk cId="820397539" sldId="302"/>
            <ac:picMk id="40" creationId="{62C4FDBB-7C1F-AD99-8138-E5C459414E11}"/>
          </ac:picMkLst>
        </pc:picChg>
        <pc:picChg chg="mod">
          <ac:chgData name="SANTHOSHKUMAR U" userId="5c89ad8f588cb690" providerId="LiveId" clId="{1052FD0F-0921-42EB-BA75-32B869922904}" dt="2025-10-15T05:38:25.973" v="703" actId="1076"/>
          <ac:picMkLst>
            <pc:docMk/>
            <pc:sldMk cId="820397539" sldId="302"/>
            <ac:picMk id="48" creationId="{4607907D-4C7A-7094-A6DF-448E7A6C2951}"/>
          </ac:picMkLst>
        </pc:picChg>
        <pc:cxnChg chg="mod">
          <ac:chgData name="SANTHOSHKUMAR U" userId="5c89ad8f588cb690" providerId="LiveId" clId="{1052FD0F-0921-42EB-BA75-32B869922904}" dt="2025-10-15T05:38:29.877" v="704" actId="1076"/>
          <ac:cxnSpMkLst>
            <pc:docMk/>
            <pc:sldMk cId="820397539" sldId="302"/>
            <ac:cxnSpMk id="25" creationId="{3C11FC88-78CF-D15A-3342-B3034C850722}"/>
          </ac:cxnSpMkLst>
        </pc:cxnChg>
        <pc:cxnChg chg="mod">
          <ac:chgData name="SANTHOSHKUMAR U" userId="5c89ad8f588cb690" providerId="LiveId" clId="{1052FD0F-0921-42EB-BA75-32B869922904}" dt="2025-10-15T05:38:42.286" v="707" actId="1076"/>
          <ac:cxnSpMkLst>
            <pc:docMk/>
            <pc:sldMk cId="820397539" sldId="302"/>
            <ac:cxnSpMk id="36" creationId="{CBC4E8E2-4DB7-3897-FE42-2D839F92E2D5}"/>
          </ac:cxnSpMkLst>
        </pc:cxnChg>
      </pc:sldChg>
      <pc:sldChg chg="addSp modSp add del mod">
        <pc:chgData name="SANTHOSHKUMAR U" userId="5c89ad8f588cb690" providerId="LiveId" clId="{1052FD0F-0921-42EB-BA75-32B869922904}" dt="2025-10-15T05:35:06.361" v="679" actId="2696"/>
        <pc:sldMkLst>
          <pc:docMk/>
          <pc:sldMk cId="3125970751" sldId="302"/>
        </pc:sldMkLst>
        <pc:spChg chg="add mod">
          <ac:chgData name="SANTHOSHKUMAR U" userId="5c89ad8f588cb690" providerId="LiveId" clId="{1052FD0F-0921-42EB-BA75-32B869922904}" dt="2025-10-15T05:26:42.424" v="490" actId="1076"/>
          <ac:spMkLst>
            <pc:docMk/>
            <pc:sldMk cId="3125970751" sldId="302"/>
            <ac:spMk id="4" creationId="{05B0C624-785F-B5F8-C351-905F6732B2F5}"/>
          </ac:spMkLst>
        </pc:spChg>
        <pc:spChg chg="add mod">
          <ac:chgData name="SANTHOSHKUMAR U" userId="5c89ad8f588cb690" providerId="LiveId" clId="{1052FD0F-0921-42EB-BA75-32B869922904}" dt="2025-10-15T05:27:26.788" v="499" actId="1076"/>
          <ac:spMkLst>
            <pc:docMk/>
            <pc:sldMk cId="3125970751" sldId="302"/>
            <ac:spMk id="5" creationId="{22113569-FAC6-27CA-31C9-41E3C9EA3B4F}"/>
          </ac:spMkLst>
        </pc:spChg>
        <pc:picChg chg="add mod">
          <ac:chgData name="SANTHOSHKUMAR U" userId="5c89ad8f588cb690" providerId="LiveId" clId="{1052FD0F-0921-42EB-BA75-32B869922904}" dt="2025-10-15T05:15:10.655" v="322"/>
          <ac:picMkLst>
            <pc:docMk/>
            <pc:sldMk cId="3125970751" sldId="302"/>
            <ac:picMk id="3" creationId="{49164270-7F8F-E9DF-6A77-7A3802E08BAC}"/>
          </ac:picMkLst>
        </pc:picChg>
        <pc:picChg chg="mod">
          <ac:chgData name="SANTHOSHKUMAR U" userId="5c89ad8f588cb690" providerId="LiveId" clId="{1052FD0F-0921-42EB-BA75-32B869922904}" dt="2025-10-15T04:38:29.279" v="297" actId="14826"/>
          <ac:picMkLst>
            <pc:docMk/>
            <pc:sldMk cId="3125970751" sldId="302"/>
            <ac:picMk id="29" creationId="{A311CC7D-B9C1-10C1-0B97-47246B0324C1}"/>
          </ac:picMkLst>
        </pc:picChg>
        <pc:picChg chg="mod">
          <ac:chgData name="SANTHOSHKUMAR U" userId="5c89ad8f588cb690" providerId="LiveId" clId="{1052FD0F-0921-42EB-BA75-32B869922904}" dt="2025-10-15T04:35:42.814" v="295" actId="14826"/>
          <ac:picMkLst>
            <pc:docMk/>
            <pc:sldMk cId="3125970751" sldId="302"/>
            <ac:picMk id="39" creationId="{B29F2DBF-EE62-2C65-9DE9-4301B94B4C20}"/>
          </ac:picMkLst>
        </pc:picChg>
        <pc:picChg chg="mod">
          <ac:chgData name="SANTHOSHKUMAR U" userId="5c89ad8f588cb690" providerId="LiveId" clId="{1052FD0F-0921-42EB-BA75-32B869922904}" dt="2025-10-15T04:39:27.273" v="298" actId="14826"/>
          <ac:picMkLst>
            <pc:docMk/>
            <pc:sldMk cId="3125970751" sldId="302"/>
            <ac:picMk id="40" creationId="{62C4FDBB-7C1F-AD99-8138-E5C459414E11}"/>
          </ac:picMkLst>
        </pc:picChg>
        <pc:picChg chg="mod">
          <ac:chgData name="SANTHOSHKUMAR U" userId="5c89ad8f588cb690" providerId="LiveId" clId="{1052FD0F-0921-42EB-BA75-32B869922904}" dt="2025-10-15T04:35:19.936" v="294" actId="14826"/>
          <ac:picMkLst>
            <pc:docMk/>
            <pc:sldMk cId="3125970751" sldId="302"/>
            <ac:picMk id="48" creationId="{4607907D-4C7A-7094-A6DF-448E7A6C2951}"/>
          </ac:picMkLst>
        </pc:picChg>
      </pc:sldChg>
      <pc:sldChg chg="new del ord">
        <pc:chgData name="SANTHOSHKUMAR U" userId="5c89ad8f588cb690" providerId="LiveId" clId="{1052FD0F-0921-42EB-BA75-32B869922904}" dt="2025-10-15T05:33:21.806" v="673" actId="47"/>
        <pc:sldMkLst>
          <pc:docMk/>
          <pc:sldMk cId="2991932201" sldId="303"/>
        </pc:sldMkLst>
      </pc:sldChg>
      <pc:sldChg chg="add">
        <pc:chgData name="SANTHOSHKUMAR U" userId="5c89ad8f588cb690" providerId="LiveId" clId="{1052FD0F-0921-42EB-BA75-32B869922904}" dt="2025-10-15T08:17:53.493" v="1621" actId="2890"/>
        <pc:sldMkLst>
          <pc:docMk/>
          <pc:sldMk cId="4084347014" sldId="303"/>
        </pc:sldMkLst>
      </pc:sldChg>
      <pc:sldChg chg="addSp delSp modSp add mod">
        <pc:chgData name="SANTHOSHKUMAR U" userId="5c89ad8f588cb690" providerId="LiveId" clId="{1052FD0F-0921-42EB-BA75-32B869922904}" dt="2025-10-15T08:27:59.045" v="1754" actId="1076"/>
        <pc:sldMkLst>
          <pc:docMk/>
          <pc:sldMk cId="2990610601" sldId="304"/>
        </pc:sldMkLst>
        <pc:spChg chg="add mod">
          <ac:chgData name="SANTHOSHKUMAR U" userId="5c89ad8f588cb690" providerId="LiveId" clId="{1052FD0F-0921-42EB-BA75-32B869922904}" dt="2025-10-15T08:27:59.045" v="1754" actId="1076"/>
          <ac:spMkLst>
            <pc:docMk/>
            <pc:sldMk cId="2990610601" sldId="304"/>
            <ac:spMk id="4" creationId="{B30C40BA-C788-F611-A084-4FF11B22D757}"/>
          </ac:spMkLst>
        </pc:spChg>
        <pc:spChg chg="add mod">
          <ac:chgData name="SANTHOSHKUMAR U" userId="5c89ad8f588cb690" providerId="LiveId" clId="{1052FD0F-0921-42EB-BA75-32B869922904}" dt="2025-10-15T08:27:55.851" v="1753" actId="1076"/>
          <ac:spMkLst>
            <pc:docMk/>
            <pc:sldMk cId="2990610601" sldId="304"/>
            <ac:spMk id="6" creationId="{CC9AE14E-903F-C3CD-DB8C-D2420415C5BB}"/>
          </ac:spMkLst>
        </pc:spChg>
        <pc:spChg chg="add mod">
          <ac:chgData name="SANTHOSHKUMAR U" userId="5c89ad8f588cb690" providerId="LiveId" clId="{1052FD0F-0921-42EB-BA75-32B869922904}" dt="2025-10-15T08:27:52.045" v="1752" actId="1076"/>
          <ac:spMkLst>
            <pc:docMk/>
            <pc:sldMk cId="2990610601" sldId="304"/>
            <ac:spMk id="9" creationId="{415D14EA-4F09-CF0A-FBC4-2ACEADC8D828}"/>
          </ac:spMkLst>
        </pc:spChg>
        <pc:spChg chg="add mod">
          <ac:chgData name="SANTHOSHKUMAR U" userId="5c89ad8f588cb690" providerId="LiveId" clId="{1052FD0F-0921-42EB-BA75-32B869922904}" dt="2025-10-15T08:27:48.309" v="1751" actId="1076"/>
          <ac:spMkLst>
            <pc:docMk/>
            <pc:sldMk cId="2990610601" sldId="304"/>
            <ac:spMk id="10" creationId="{C9A96FD4-C357-F702-C7F9-7BA4ED2AE907}"/>
          </ac:spMkLst>
        </pc:spChg>
        <pc:spChg chg="del mod">
          <ac:chgData name="SANTHOSHKUMAR U" userId="5c89ad8f588cb690" providerId="LiveId" clId="{1052FD0F-0921-42EB-BA75-32B869922904}" dt="2025-10-15T08:24:57.795" v="1725" actId="478"/>
          <ac:spMkLst>
            <pc:docMk/>
            <pc:sldMk cId="2990610601" sldId="304"/>
            <ac:spMk id="21" creationId="{97C266D5-BA48-8FFD-3C07-E774F436DF9B}"/>
          </ac:spMkLst>
        </pc:spChg>
        <pc:spChg chg="del">
          <ac:chgData name="SANTHOSHKUMAR U" userId="5c89ad8f588cb690" providerId="LiveId" clId="{1052FD0F-0921-42EB-BA75-32B869922904}" dt="2025-10-15T08:26:00.641" v="1733" actId="478"/>
          <ac:spMkLst>
            <pc:docMk/>
            <pc:sldMk cId="2990610601" sldId="304"/>
            <ac:spMk id="22" creationId="{BCAFB2CA-A2CF-8210-AB0A-A1D2518DF508}"/>
          </ac:spMkLst>
        </pc:spChg>
        <pc:spChg chg="del">
          <ac:chgData name="SANTHOSHKUMAR U" userId="5c89ad8f588cb690" providerId="LiveId" clId="{1052FD0F-0921-42EB-BA75-32B869922904}" dt="2025-10-15T08:27:00.622" v="1739" actId="478"/>
          <ac:spMkLst>
            <pc:docMk/>
            <pc:sldMk cId="2990610601" sldId="304"/>
            <ac:spMk id="34" creationId="{7200F47C-172D-D139-04FF-9E79FA5A1729}"/>
          </ac:spMkLst>
        </pc:spChg>
        <pc:spChg chg="del">
          <ac:chgData name="SANTHOSHKUMAR U" userId="5c89ad8f588cb690" providerId="LiveId" clId="{1052FD0F-0921-42EB-BA75-32B869922904}" dt="2025-10-15T08:26:57.611" v="1738" actId="478"/>
          <ac:spMkLst>
            <pc:docMk/>
            <pc:sldMk cId="2990610601" sldId="304"/>
            <ac:spMk id="36" creationId="{6C0951BF-A329-3D67-48E3-3F8974F41A13}"/>
          </ac:spMkLst>
        </pc:spChg>
        <pc:picChg chg="add mod">
          <ac:chgData name="SANTHOSHKUMAR U" userId="5c89ad8f588cb690" providerId="LiveId" clId="{1052FD0F-0921-42EB-BA75-32B869922904}" dt="2025-10-15T08:25:04.243" v="1726" actId="1076"/>
          <ac:picMkLst>
            <pc:docMk/>
            <pc:sldMk cId="2990610601" sldId="304"/>
            <ac:picMk id="2" creationId="{9BBE09B8-3CB9-C577-9DB3-01ADAB82017D}"/>
          </ac:picMkLst>
        </pc:picChg>
        <pc:picChg chg="add mod">
          <ac:chgData name="SANTHOSHKUMAR U" userId="5c89ad8f588cb690" providerId="LiveId" clId="{1052FD0F-0921-42EB-BA75-32B869922904}" dt="2025-10-15T08:26:07.626" v="1734" actId="1076"/>
          <ac:picMkLst>
            <pc:docMk/>
            <pc:sldMk cId="2990610601" sldId="304"/>
            <ac:picMk id="5" creationId="{53738F4D-2C3C-2078-2951-A8200C98DF1F}"/>
          </ac:picMkLst>
        </pc:picChg>
        <pc:picChg chg="add mod">
          <ac:chgData name="SANTHOSHKUMAR U" userId="5c89ad8f588cb690" providerId="LiveId" clId="{1052FD0F-0921-42EB-BA75-32B869922904}" dt="2025-10-15T08:27:37.139" v="1749" actId="14100"/>
          <ac:picMkLst>
            <pc:docMk/>
            <pc:sldMk cId="2990610601" sldId="304"/>
            <ac:picMk id="7" creationId="{3F97D189-A4AF-E579-6B8B-9B680C5CD241}"/>
          </ac:picMkLst>
        </pc:picChg>
        <pc:picChg chg="add mod">
          <ac:chgData name="SANTHOSHKUMAR U" userId="5c89ad8f588cb690" providerId="LiveId" clId="{1052FD0F-0921-42EB-BA75-32B869922904}" dt="2025-10-15T08:27:33.026" v="1747" actId="14100"/>
          <ac:picMkLst>
            <pc:docMk/>
            <pc:sldMk cId="2990610601" sldId="304"/>
            <ac:picMk id="8" creationId="{B2ED02A0-9E22-6F51-54D4-406ABF4DD236}"/>
          </ac:picMkLst>
        </pc:picChg>
        <pc:picChg chg="del">
          <ac:chgData name="SANTHOSHKUMAR U" userId="5c89ad8f588cb690" providerId="LiveId" clId="{1052FD0F-0921-42EB-BA75-32B869922904}" dt="2025-10-15T08:25:57.125" v="1732" actId="478"/>
          <ac:picMkLst>
            <pc:docMk/>
            <pc:sldMk cId="2990610601" sldId="304"/>
            <ac:picMk id="19" creationId="{CCAD028E-559C-49DD-9BCC-D548E34D3898}"/>
          </ac:picMkLst>
        </pc:picChg>
        <pc:picChg chg="del">
          <ac:chgData name="SANTHOSHKUMAR U" userId="5c89ad8f588cb690" providerId="LiveId" clId="{1052FD0F-0921-42EB-BA75-32B869922904}" dt="2025-10-15T08:24:53.510" v="1723" actId="478"/>
          <ac:picMkLst>
            <pc:docMk/>
            <pc:sldMk cId="2990610601" sldId="304"/>
            <ac:picMk id="20" creationId="{5D676B3F-AD25-E5DB-B002-C105136CA93E}"/>
          </ac:picMkLst>
        </pc:picChg>
        <pc:picChg chg="del">
          <ac:chgData name="SANTHOSHKUMAR U" userId="5c89ad8f588cb690" providerId="LiveId" clId="{1052FD0F-0921-42EB-BA75-32B869922904}" dt="2025-10-15T08:26:52.573" v="1736" actId="478"/>
          <ac:picMkLst>
            <pc:docMk/>
            <pc:sldMk cId="2990610601" sldId="304"/>
            <ac:picMk id="33" creationId="{E9F06AFF-30C9-9FF3-F4B8-8A2748F6D7B5}"/>
          </ac:picMkLst>
        </pc:picChg>
        <pc:picChg chg="del">
          <ac:chgData name="SANTHOSHKUMAR U" userId="5c89ad8f588cb690" providerId="LiveId" clId="{1052FD0F-0921-42EB-BA75-32B869922904}" dt="2025-10-15T08:26:54.437" v="1737" actId="478"/>
          <ac:picMkLst>
            <pc:docMk/>
            <pc:sldMk cId="2990610601" sldId="304"/>
            <ac:picMk id="35" creationId="{F387D6B6-5D94-F71C-AD3D-D54A67E883DB}"/>
          </ac:picMkLst>
        </pc:picChg>
      </pc:sldChg>
      <pc:sldChg chg="new del">
        <pc:chgData name="SANTHOSHKUMAR U" userId="5c89ad8f588cb690" providerId="LiveId" clId="{1052FD0F-0921-42EB-BA75-32B869922904}" dt="2025-10-15T08:28:37.472" v="1758" actId="47"/>
        <pc:sldMkLst>
          <pc:docMk/>
          <pc:sldMk cId="2168216067" sldId="305"/>
        </pc:sldMkLst>
      </pc:sldChg>
      <pc:sldChg chg="new del">
        <pc:chgData name="SANTHOSHKUMAR U" userId="5c89ad8f588cb690" providerId="LiveId" clId="{1052FD0F-0921-42EB-BA75-32B869922904}" dt="2025-10-15T08:28:30.809" v="1756" actId="47"/>
        <pc:sldMkLst>
          <pc:docMk/>
          <pc:sldMk cId="2497573029" sldId="305"/>
        </pc:sldMkLst>
      </pc:sldChg>
      <pc:sldChg chg="delSp modSp add mod">
        <pc:chgData name="SANTHOSHKUMAR U" userId="5c89ad8f588cb690" providerId="LiveId" clId="{1052FD0F-0921-42EB-BA75-32B869922904}" dt="2025-10-15T08:35:46.086" v="1905" actId="1076"/>
        <pc:sldMkLst>
          <pc:docMk/>
          <pc:sldMk cId="3869550136" sldId="305"/>
        </pc:sldMkLst>
        <pc:spChg chg="mod">
          <ac:chgData name="SANTHOSHKUMAR U" userId="5c89ad8f588cb690" providerId="LiveId" clId="{1052FD0F-0921-42EB-BA75-32B869922904}" dt="2025-10-15T08:28:51.615" v="1763" actId="20577"/>
          <ac:spMkLst>
            <pc:docMk/>
            <pc:sldMk cId="3869550136" sldId="305"/>
            <ac:spMk id="3" creationId="{5854F08B-69EC-C288-FEF2-58D81B7CDD8D}"/>
          </ac:spMkLst>
        </pc:spChg>
        <pc:spChg chg="mod">
          <ac:chgData name="SANTHOSHKUMAR U" userId="5c89ad8f588cb690" providerId="LiveId" clId="{1052FD0F-0921-42EB-BA75-32B869922904}" dt="2025-10-15T08:35:46.086" v="1905" actId="1076"/>
          <ac:spMkLst>
            <pc:docMk/>
            <pc:sldMk cId="3869550136" sldId="305"/>
            <ac:spMk id="4" creationId="{3E53B6FA-185F-184C-2F9B-CBF7B1A66FED}"/>
          </ac:spMkLst>
        </pc:spChg>
        <pc:spChg chg="mod">
          <ac:chgData name="SANTHOSHKUMAR U" userId="5c89ad8f588cb690" providerId="LiveId" clId="{1052FD0F-0921-42EB-BA75-32B869922904}" dt="2025-10-15T08:34:54.828" v="1798" actId="1076"/>
          <ac:spMkLst>
            <pc:docMk/>
            <pc:sldMk cId="3869550136" sldId="305"/>
            <ac:spMk id="6" creationId="{DBBF03D2-7E5E-B81F-4FEA-BEDA7F5AA186}"/>
          </ac:spMkLst>
        </pc:spChg>
        <pc:spChg chg="mod">
          <ac:chgData name="SANTHOSHKUMAR U" userId="5c89ad8f588cb690" providerId="LiveId" clId="{1052FD0F-0921-42EB-BA75-32B869922904}" dt="2025-10-15T08:35:00.881" v="1799" actId="1076"/>
          <ac:spMkLst>
            <pc:docMk/>
            <pc:sldMk cId="3869550136" sldId="305"/>
            <ac:spMk id="9" creationId="{C8EC88D9-E506-0479-7A50-5A9E9BAAF083}"/>
          </ac:spMkLst>
        </pc:spChg>
        <pc:spChg chg="del">
          <ac:chgData name="SANTHOSHKUMAR U" userId="5c89ad8f588cb690" providerId="LiveId" clId="{1052FD0F-0921-42EB-BA75-32B869922904}" dt="2025-10-15T08:34:12.969" v="1783" actId="478"/>
          <ac:spMkLst>
            <pc:docMk/>
            <pc:sldMk cId="3869550136" sldId="305"/>
            <ac:spMk id="10" creationId="{67B14ACB-C0B7-457E-8F63-9C5BFC11B03E}"/>
          </ac:spMkLst>
        </pc:spChg>
        <pc:picChg chg="mod">
          <ac:chgData name="SANTHOSHKUMAR U" userId="5c89ad8f588cb690" providerId="LiveId" clId="{1052FD0F-0921-42EB-BA75-32B869922904}" dt="2025-10-15T08:35:43.115" v="1904" actId="1076"/>
          <ac:picMkLst>
            <pc:docMk/>
            <pc:sldMk cId="3869550136" sldId="305"/>
            <ac:picMk id="2" creationId="{A357E013-0725-CD16-4DC4-E20C4B167E44}"/>
          </ac:picMkLst>
        </pc:picChg>
        <pc:picChg chg="mod">
          <ac:chgData name="SANTHOSHKUMAR U" userId="5c89ad8f588cb690" providerId="LiveId" clId="{1052FD0F-0921-42EB-BA75-32B869922904}" dt="2025-10-15T08:34:33.287" v="1793" actId="1076"/>
          <ac:picMkLst>
            <pc:docMk/>
            <pc:sldMk cId="3869550136" sldId="305"/>
            <ac:picMk id="5" creationId="{99C6E2CD-99B4-2533-2F79-D6858F9FD760}"/>
          </ac:picMkLst>
        </pc:picChg>
        <pc:picChg chg="del">
          <ac:chgData name="SANTHOSHKUMAR U" userId="5c89ad8f588cb690" providerId="LiveId" clId="{1052FD0F-0921-42EB-BA75-32B869922904}" dt="2025-10-15T08:34:10.060" v="1782" actId="478"/>
          <ac:picMkLst>
            <pc:docMk/>
            <pc:sldMk cId="3869550136" sldId="305"/>
            <ac:picMk id="7" creationId="{0E569CF2-AB41-9D2A-B7DE-C6E7B8FA2232}"/>
          </ac:picMkLst>
        </pc:picChg>
        <pc:picChg chg="mod">
          <ac:chgData name="SANTHOSHKUMAR U" userId="5c89ad8f588cb690" providerId="LiveId" clId="{1052FD0F-0921-42EB-BA75-32B869922904}" dt="2025-10-15T08:34:44.897" v="1795" actId="1076"/>
          <ac:picMkLst>
            <pc:docMk/>
            <pc:sldMk cId="3869550136" sldId="305"/>
            <ac:picMk id="8" creationId="{0C0301DC-C2B9-4983-AA68-20BBAE70904E}"/>
          </ac:picMkLst>
        </pc:picChg>
      </pc:sldChg>
      <pc:sldChg chg="add del">
        <pc:chgData name="SANTHOSHKUMAR U" userId="5c89ad8f588cb690" providerId="LiveId" clId="{1052FD0F-0921-42EB-BA75-32B869922904}" dt="2025-10-15T08:29:04.207" v="1764" actId="2696"/>
        <pc:sldMkLst>
          <pc:docMk/>
          <pc:sldMk cId="2427854908" sldId="306"/>
        </pc:sldMkLst>
      </pc:sldChg>
      <pc:sldChg chg="modSp add mod ord">
        <pc:chgData name="SANTHOSHKUMAR U" userId="5c89ad8f588cb690" providerId="LiveId" clId="{1052FD0F-0921-42EB-BA75-32B869922904}" dt="2025-10-15T08:32:07.531" v="1775" actId="14826"/>
        <pc:sldMkLst>
          <pc:docMk/>
          <pc:sldMk cId="3727075478" sldId="306"/>
        </pc:sldMkLst>
        <pc:spChg chg="mod">
          <ac:chgData name="SANTHOSHKUMAR U" userId="5c89ad8f588cb690" providerId="LiveId" clId="{1052FD0F-0921-42EB-BA75-32B869922904}" dt="2025-10-15T08:31:39.504" v="1774" actId="20577"/>
          <ac:spMkLst>
            <pc:docMk/>
            <pc:sldMk cId="3727075478" sldId="306"/>
            <ac:spMk id="3" creationId="{A2C0BBF0-EE6C-7504-3F3F-F45826B5340A}"/>
          </ac:spMkLst>
        </pc:spChg>
        <pc:picChg chg="mod">
          <ac:chgData name="SANTHOSHKUMAR U" userId="5c89ad8f588cb690" providerId="LiveId" clId="{1052FD0F-0921-42EB-BA75-32B869922904}" dt="2025-10-15T08:31:04.127" v="1770" actId="14826"/>
          <ac:picMkLst>
            <pc:docMk/>
            <pc:sldMk cId="3727075478" sldId="306"/>
            <ac:picMk id="19" creationId="{284252B8-E1C7-01EB-5684-8F5E0E376B08}"/>
          </ac:picMkLst>
        </pc:picChg>
        <pc:picChg chg="mod">
          <ac:chgData name="SANTHOSHKUMAR U" userId="5c89ad8f588cb690" providerId="LiveId" clId="{1052FD0F-0921-42EB-BA75-32B869922904}" dt="2025-10-15T08:29:57.379" v="1768" actId="14826"/>
          <ac:picMkLst>
            <pc:docMk/>
            <pc:sldMk cId="3727075478" sldId="306"/>
            <ac:picMk id="20" creationId="{7C4BA03C-C012-0FF7-BD88-38B4F9329EA3}"/>
          </ac:picMkLst>
        </pc:picChg>
        <pc:picChg chg="mod">
          <ac:chgData name="SANTHOSHKUMAR U" userId="5c89ad8f588cb690" providerId="LiveId" clId="{1052FD0F-0921-42EB-BA75-32B869922904}" dt="2025-10-15T08:31:33.238" v="1771" actId="14826"/>
          <ac:picMkLst>
            <pc:docMk/>
            <pc:sldMk cId="3727075478" sldId="306"/>
            <ac:picMk id="33" creationId="{FB33C99C-9899-3D11-8B5C-0811F82A91D2}"/>
          </ac:picMkLst>
        </pc:picChg>
        <pc:picChg chg="mod">
          <ac:chgData name="SANTHOSHKUMAR U" userId="5c89ad8f588cb690" providerId="LiveId" clId="{1052FD0F-0921-42EB-BA75-32B869922904}" dt="2025-10-15T08:32:07.531" v="1775" actId="14826"/>
          <ac:picMkLst>
            <pc:docMk/>
            <pc:sldMk cId="3727075478" sldId="306"/>
            <ac:picMk id="35" creationId="{87AF1167-C168-4D19-BA71-8B21B6D3A55E}"/>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A9F9EE-62CB-426B-B1C5-F11920D3D06D}"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IN"/>
        </a:p>
      </dgm:t>
    </dgm:pt>
    <dgm:pt modelId="{CABE9E98-0F4C-4EAD-805A-546EE4847CC9}">
      <dgm:prSet/>
      <dgm:spPr/>
      <dgm:t>
        <a:bodyPr/>
        <a:lstStyle/>
        <a:p>
          <a:r>
            <a:rPr lang="en-US" dirty="0"/>
            <a:t>S W O T</a:t>
          </a:r>
          <a:endParaRPr lang="en-IN" dirty="0"/>
        </a:p>
      </dgm:t>
    </dgm:pt>
    <dgm:pt modelId="{F8E9007A-B5A9-45CF-94DF-BF62E327E90E}" type="parTrans" cxnId="{B8AE23BC-CA55-465C-A58B-938BB6999A4A}">
      <dgm:prSet/>
      <dgm:spPr/>
      <dgm:t>
        <a:bodyPr/>
        <a:lstStyle/>
        <a:p>
          <a:endParaRPr lang="en-IN"/>
        </a:p>
      </dgm:t>
    </dgm:pt>
    <dgm:pt modelId="{688444B8-E9B6-4F7F-A81B-86D35FBC981B}" type="sibTrans" cxnId="{B8AE23BC-CA55-465C-A58B-938BB6999A4A}">
      <dgm:prSet/>
      <dgm:spPr/>
      <dgm:t>
        <a:bodyPr/>
        <a:lstStyle/>
        <a:p>
          <a:endParaRPr lang="en-IN"/>
        </a:p>
      </dgm:t>
    </dgm:pt>
    <dgm:pt modelId="{AFF13063-EDDA-4E04-A908-80CF76DFC2F2}" type="pres">
      <dgm:prSet presAssocID="{E7A9F9EE-62CB-426B-B1C5-F11920D3D06D}" presName="diagram" presStyleCnt="0">
        <dgm:presLayoutVars>
          <dgm:chMax val="1"/>
          <dgm:dir/>
          <dgm:animLvl val="ctr"/>
          <dgm:resizeHandles val="exact"/>
        </dgm:presLayoutVars>
      </dgm:prSet>
      <dgm:spPr/>
    </dgm:pt>
    <dgm:pt modelId="{6030A9A6-42B0-48BB-AD4C-FAE3DC994B7D}" type="pres">
      <dgm:prSet presAssocID="{E7A9F9EE-62CB-426B-B1C5-F11920D3D06D}" presName="matrix" presStyleCnt="0"/>
      <dgm:spPr/>
    </dgm:pt>
    <dgm:pt modelId="{7EFF590A-E25F-41F9-BF57-95D975C6C037}" type="pres">
      <dgm:prSet presAssocID="{E7A9F9EE-62CB-426B-B1C5-F11920D3D06D}" presName="tile1" presStyleLbl="node1" presStyleIdx="0" presStyleCnt="4"/>
      <dgm:spPr/>
    </dgm:pt>
    <dgm:pt modelId="{5D21C251-1861-4E38-8099-7B7D9DE46921}" type="pres">
      <dgm:prSet presAssocID="{E7A9F9EE-62CB-426B-B1C5-F11920D3D06D}" presName="tile1text" presStyleLbl="node1" presStyleIdx="0" presStyleCnt="4">
        <dgm:presLayoutVars>
          <dgm:chMax val="0"/>
          <dgm:chPref val="0"/>
          <dgm:bulletEnabled val="1"/>
        </dgm:presLayoutVars>
      </dgm:prSet>
      <dgm:spPr/>
    </dgm:pt>
    <dgm:pt modelId="{42496505-7B7D-45B6-82D7-AC469902EB69}" type="pres">
      <dgm:prSet presAssocID="{E7A9F9EE-62CB-426B-B1C5-F11920D3D06D}" presName="tile2" presStyleLbl="node1" presStyleIdx="1" presStyleCnt="4" custLinFactNeighborX="-298"/>
      <dgm:spPr/>
    </dgm:pt>
    <dgm:pt modelId="{F6B81414-65E1-4B0A-9061-BC4907CE2BBA}" type="pres">
      <dgm:prSet presAssocID="{E7A9F9EE-62CB-426B-B1C5-F11920D3D06D}" presName="tile2text" presStyleLbl="node1" presStyleIdx="1" presStyleCnt="4">
        <dgm:presLayoutVars>
          <dgm:chMax val="0"/>
          <dgm:chPref val="0"/>
          <dgm:bulletEnabled val="1"/>
        </dgm:presLayoutVars>
      </dgm:prSet>
      <dgm:spPr/>
    </dgm:pt>
    <dgm:pt modelId="{2ED93A43-6D29-4BE1-B61F-7F7EE2097019}" type="pres">
      <dgm:prSet presAssocID="{E7A9F9EE-62CB-426B-B1C5-F11920D3D06D}" presName="tile3" presStyleLbl="node1" presStyleIdx="2" presStyleCnt="4"/>
      <dgm:spPr/>
    </dgm:pt>
    <dgm:pt modelId="{A998D52E-59B4-4E3E-8663-387D4AAD9C19}" type="pres">
      <dgm:prSet presAssocID="{E7A9F9EE-62CB-426B-B1C5-F11920D3D06D}" presName="tile3text" presStyleLbl="node1" presStyleIdx="2" presStyleCnt="4">
        <dgm:presLayoutVars>
          <dgm:chMax val="0"/>
          <dgm:chPref val="0"/>
          <dgm:bulletEnabled val="1"/>
        </dgm:presLayoutVars>
      </dgm:prSet>
      <dgm:spPr/>
    </dgm:pt>
    <dgm:pt modelId="{BD3F439F-36F2-4977-ADBC-76A8BF40C82E}" type="pres">
      <dgm:prSet presAssocID="{E7A9F9EE-62CB-426B-B1C5-F11920D3D06D}" presName="tile4" presStyleLbl="node1" presStyleIdx="3" presStyleCnt="4"/>
      <dgm:spPr/>
    </dgm:pt>
    <dgm:pt modelId="{89CEA576-C5F8-4F72-A9CC-433CFD87ED49}" type="pres">
      <dgm:prSet presAssocID="{E7A9F9EE-62CB-426B-B1C5-F11920D3D06D}" presName="tile4text" presStyleLbl="node1" presStyleIdx="3" presStyleCnt="4">
        <dgm:presLayoutVars>
          <dgm:chMax val="0"/>
          <dgm:chPref val="0"/>
          <dgm:bulletEnabled val="1"/>
        </dgm:presLayoutVars>
      </dgm:prSet>
      <dgm:spPr/>
    </dgm:pt>
    <dgm:pt modelId="{C5D5E85A-9EE6-45F5-959A-7908ABB7BC45}" type="pres">
      <dgm:prSet presAssocID="{E7A9F9EE-62CB-426B-B1C5-F11920D3D06D}" presName="centerTile" presStyleLbl="fgShp" presStyleIdx="0" presStyleCnt="1" custScaleX="62500" custScaleY="62490">
        <dgm:presLayoutVars>
          <dgm:chMax val="0"/>
          <dgm:chPref val="0"/>
        </dgm:presLayoutVars>
      </dgm:prSet>
      <dgm:spPr/>
    </dgm:pt>
  </dgm:ptLst>
  <dgm:cxnLst>
    <dgm:cxn modelId="{36E34BA1-9ABE-4652-9A03-B11D6CD63EAF}" type="presOf" srcId="{E7A9F9EE-62CB-426B-B1C5-F11920D3D06D}" destId="{AFF13063-EDDA-4E04-A908-80CF76DFC2F2}" srcOrd="0" destOrd="0" presId="urn:microsoft.com/office/officeart/2005/8/layout/matrix1"/>
    <dgm:cxn modelId="{BB03D9BB-3840-4EED-9076-6DD2EF7040F2}" type="presOf" srcId="{CABE9E98-0F4C-4EAD-805A-546EE4847CC9}" destId="{C5D5E85A-9EE6-45F5-959A-7908ABB7BC45}" srcOrd="0" destOrd="0" presId="urn:microsoft.com/office/officeart/2005/8/layout/matrix1"/>
    <dgm:cxn modelId="{B8AE23BC-CA55-465C-A58B-938BB6999A4A}" srcId="{E7A9F9EE-62CB-426B-B1C5-F11920D3D06D}" destId="{CABE9E98-0F4C-4EAD-805A-546EE4847CC9}" srcOrd="0" destOrd="0" parTransId="{F8E9007A-B5A9-45CF-94DF-BF62E327E90E}" sibTransId="{688444B8-E9B6-4F7F-A81B-86D35FBC981B}"/>
    <dgm:cxn modelId="{85AB42C8-E83E-4D9C-9761-1C738FA20933}" type="presParOf" srcId="{AFF13063-EDDA-4E04-A908-80CF76DFC2F2}" destId="{6030A9A6-42B0-48BB-AD4C-FAE3DC994B7D}" srcOrd="0" destOrd="0" presId="urn:microsoft.com/office/officeart/2005/8/layout/matrix1"/>
    <dgm:cxn modelId="{579BC446-88D2-4EA7-BF41-46F205F116DE}" type="presParOf" srcId="{6030A9A6-42B0-48BB-AD4C-FAE3DC994B7D}" destId="{7EFF590A-E25F-41F9-BF57-95D975C6C037}" srcOrd="0" destOrd="0" presId="urn:microsoft.com/office/officeart/2005/8/layout/matrix1"/>
    <dgm:cxn modelId="{5D40E0D4-AD7B-4CA9-BF65-9F58135AC12F}" type="presParOf" srcId="{6030A9A6-42B0-48BB-AD4C-FAE3DC994B7D}" destId="{5D21C251-1861-4E38-8099-7B7D9DE46921}" srcOrd="1" destOrd="0" presId="urn:microsoft.com/office/officeart/2005/8/layout/matrix1"/>
    <dgm:cxn modelId="{925ED825-2FE7-4B67-AEC1-5251CCD0FE42}" type="presParOf" srcId="{6030A9A6-42B0-48BB-AD4C-FAE3DC994B7D}" destId="{42496505-7B7D-45B6-82D7-AC469902EB69}" srcOrd="2" destOrd="0" presId="urn:microsoft.com/office/officeart/2005/8/layout/matrix1"/>
    <dgm:cxn modelId="{EA06F65D-5530-4BDC-9F77-E0362B1C6A46}" type="presParOf" srcId="{6030A9A6-42B0-48BB-AD4C-FAE3DC994B7D}" destId="{F6B81414-65E1-4B0A-9061-BC4907CE2BBA}" srcOrd="3" destOrd="0" presId="urn:microsoft.com/office/officeart/2005/8/layout/matrix1"/>
    <dgm:cxn modelId="{FE197DE7-1D71-475B-A39E-2168AA124930}" type="presParOf" srcId="{6030A9A6-42B0-48BB-AD4C-FAE3DC994B7D}" destId="{2ED93A43-6D29-4BE1-B61F-7F7EE2097019}" srcOrd="4" destOrd="0" presId="urn:microsoft.com/office/officeart/2005/8/layout/matrix1"/>
    <dgm:cxn modelId="{368CD0C8-D8F1-4808-A844-5E921D1933F5}" type="presParOf" srcId="{6030A9A6-42B0-48BB-AD4C-FAE3DC994B7D}" destId="{A998D52E-59B4-4E3E-8663-387D4AAD9C19}" srcOrd="5" destOrd="0" presId="urn:microsoft.com/office/officeart/2005/8/layout/matrix1"/>
    <dgm:cxn modelId="{08D381E2-B4E0-4BF8-8BAB-CE3953423B64}" type="presParOf" srcId="{6030A9A6-42B0-48BB-AD4C-FAE3DC994B7D}" destId="{BD3F439F-36F2-4977-ADBC-76A8BF40C82E}" srcOrd="6" destOrd="0" presId="urn:microsoft.com/office/officeart/2005/8/layout/matrix1"/>
    <dgm:cxn modelId="{E1441E6B-DB57-4EA6-9294-60B562FEB71B}" type="presParOf" srcId="{6030A9A6-42B0-48BB-AD4C-FAE3DC994B7D}" destId="{89CEA576-C5F8-4F72-A9CC-433CFD87ED49}" srcOrd="7" destOrd="0" presId="urn:microsoft.com/office/officeart/2005/8/layout/matrix1"/>
    <dgm:cxn modelId="{35F7CE34-D88F-43A6-8724-466E440A493B}" type="presParOf" srcId="{AFF13063-EDDA-4E04-A908-80CF76DFC2F2}" destId="{C5D5E85A-9EE6-45F5-959A-7908ABB7BC45}"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F590A-E25F-41F9-BF57-95D975C6C037}">
      <dsp:nvSpPr>
        <dsp:cNvPr id="0" name=""/>
        <dsp:cNvSpPr/>
      </dsp:nvSpPr>
      <dsp:spPr>
        <a:xfrm rot="16200000">
          <a:off x="1177918" y="-1177918"/>
          <a:ext cx="3740162" cy="60960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496505-7B7D-45B6-82D7-AC469902EB69}">
      <dsp:nvSpPr>
        <dsp:cNvPr id="0" name=""/>
        <dsp:cNvSpPr/>
      </dsp:nvSpPr>
      <dsp:spPr>
        <a:xfrm>
          <a:off x="6077833" y="0"/>
          <a:ext cx="6096000" cy="374016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D93A43-6D29-4BE1-B61F-7F7EE2097019}">
      <dsp:nvSpPr>
        <dsp:cNvPr id="0" name=""/>
        <dsp:cNvSpPr/>
      </dsp:nvSpPr>
      <dsp:spPr>
        <a:xfrm rot="10800000">
          <a:off x="0" y="3740162"/>
          <a:ext cx="6096000" cy="374016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3F439F-36F2-4977-ADBC-76A8BF40C82E}">
      <dsp:nvSpPr>
        <dsp:cNvPr id="0" name=""/>
        <dsp:cNvSpPr/>
      </dsp:nvSpPr>
      <dsp:spPr>
        <a:xfrm rot="5400000">
          <a:off x="7273918" y="2562243"/>
          <a:ext cx="3740162" cy="60960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D5E85A-9EE6-45F5-959A-7908ABB7BC45}">
      <dsp:nvSpPr>
        <dsp:cNvPr id="0" name=""/>
        <dsp:cNvSpPr/>
      </dsp:nvSpPr>
      <dsp:spPr>
        <a:xfrm>
          <a:off x="4953000" y="3155855"/>
          <a:ext cx="2286000" cy="1168613"/>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US" sz="4500" kern="1200" dirty="0"/>
            <a:t>S W O T</a:t>
          </a:r>
          <a:endParaRPr lang="en-IN" sz="4500" kern="1200" dirty="0"/>
        </a:p>
      </dsp:txBody>
      <dsp:txXfrm>
        <a:off x="5010047" y="3212902"/>
        <a:ext cx="2171906" cy="1054519"/>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10/15/2025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2385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4" name="TextBox 4"/>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8" name="TextBox 8"/>
          <p:cNvSpPr txBox="1"/>
          <p:nvPr/>
        </p:nvSpPr>
        <p:spPr>
          <a:xfrm>
            <a:off x="7620000" y="1848818"/>
            <a:ext cx="8324850" cy="1269578"/>
          </a:xfrm>
          <a:prstGeom prst="rect">
            <a:avLst/>
          </a:prstGeom>
        </p:spPr>
        <p:txBody>
          <a:bodyPr lIns="0" tIns="0" rIns="0" bIns="0" rtlCol="0" anchor="t">
            <a:spAutoFit/>
          </a:bodyPr>
          <a:lstStyle/>
          <a:p>
            <a:pPr marL="0" lvl="0" indent="0" algn="l">
              <a:lnSpc>
                <a:spcPts val="9900"/>
              </a:lnSpc>
            </a:pPr>
            <a:r>
              <a:rPr lang="en-US" sz="9000" b="1" spc="-89" dirty="0" err="1">
                <a:solidFill>
                  <a:srgbClr val="8BB9FF"/>
                </a:solidFill>
                <a:latin typeface="Telegraf Bold"/>
                <a:ea typeface="Telegraf Bold"/>
                <a:cs typeface="Telegraf Bold"/>
                <a:sym typeface="Telegraf Bold"/>
              </a:rPr>
              <a:t>Anime_World</a:t>
            </a:r>
            <a:endParaRPr lang="en-US" sz="9000" b="1" spc="-89" dirty="0">
              <a:solidFill>
                <a:srgbClr val="8BB9FF"/>
              </a:solidFill>
              <a:latin typeface="Telegraf Bold"/>
              <a:ea typeface="Telegraf Bold"/>
              <a:cs typeface="Telegraf Bold"/>
              <a:sym typeface="Telegraf Bold"/>
            </a:endParaRPr>
          </a:p>
        </p:txBody>
      </p:sp>
      <p:sp>
        <p:nvSpPr>
          <p:cNvPr id="10" name="TextBox 10"/>
          <p:cNvSpPr txBox="1"/>
          <p:nvPr/>
        </p:nvSpPr>
        <p:spPr>
          <a:xfrm>
            <a:off x="8077200" y="3691905"/>
            <a:ext cx="8324850" cy="4231928"/>
          </a:xfrm>
          <a:prstGeom prst="rect">
            <a:avLst/>
          </a:prstGeom>
        </p:spPr>
        <p:txBody>
          <a:bodyPr lIns="0" tIns="0" rIns="0" bIns="0" rtlCol="0" anchor="t">
            <a:spAutoFit/>
          </a:bodyPr>
          <a:lstStyle/>
          <a:p>
            <a:pPr marL="0" lvl="0" indent="0" algn="l">
              <a:lnSpc>
                <a:spcPts val="3300"/>
              </a:lnSpc>
            </a:pPr>
            <a:r>
              <a:rPr lang="en-US" sz="3000" spc="-30" dirty="0">
                <a:solidFill>
                  <a:srgbClr val="CBD3E9"/>
                </a:solidFill>
                <a:latin typeface="Telegraf"/>
                <a:ea typeface="Telegraf"/>
                <a:cs typeface="Telegraf"/>
                <a:sym typeface="Telegraf"/>
              </a:rPr>
              <a:t>Presented by :</a:t>
            </a:r>
          </a:p>
          <a:p>
            <a:pPr marL="0" lvl="0" indent="0" algn="l">
              <a:lnSpc>
                <a:spcPts val="3300"/>
              </a:lnSpc>
            </a:pPr>
            <a:endParaRPr lang="en-US" sz="3000" spc="-30" dirty="0">
              <a:solidFill>
                <a:srgbClr val="CBD3E9"/>
              </a:solidFill>
              <a:latin typeface="Telegraf"/>
              <a:ea typeface="Telegraf"/>
              <a:cs typeface="Telegraf"/>
              <a:sym typeface="Telegraf"/>
            </a:endParaRPr>
          </a:p>
          <a:p>
            <a:pPr marL="0" lvl="0" indent="0" algn="l">
              <a:lnSpc>
                <a:spcPts val="3300"/>
              </a:lnSpc>
            </a:pPr>
            <a:r>
              <a:rPr lang="en-US" sz="3000" spc="-30" dirty="0">
                <a:solidFill>
                  <a:srgbClr val="CBD3E9"/>
                </a:solidFill>
                <a:latin typeface="Telegraf"/>
                <a:ea typeface="Telegraf"/>
                <a:cs typeface="Telegraf"/>
                <a:sym typeface="Telegraf"/>
              </a:rPr>
              <a:t>Gopi V 			 512223104030</a:t>
            </a:r>
          </a:p>
          <a:p>
            <a:pPr marL="0" lvl="0" indent="0" algn="l">
              <a:lnSpc>
                <a:spcPts val="3300"/>
              </a:lnSpc>
            </a:pPr>
            <a:endParaRPr lang="en-US" sz="3000" spc="-30" dirty="0">
              <a:solidFill>
                <a:srgbClr val="CBD3E9"/>
              </a:solidFill>
              <a:latin typeface="Telegraf"/>
              <a:ea typeface="Telegraf"/>
              <a:cs typeface="Telegraf"/>
              <a:sym typeface="Telegraf"/>
            </a:endParaRPr>
          </a:p>
          <a:p>
            <a:pPr marL="0" lvl="0" indent="0" algn="l">
              <a:lnSpc>
                <a:spcPts val="3300"/>
              </a:lnSpc>
            </a:pPr>
            <a:r>
              <a:rPr lang="en-US" sz="3000" spc="-30" dirty="0">
                <a:solidFill>
                  <a:srgbClr val="CBD3E9"/>
                </a:solidFill>
                <a:latin typeface="Telegraf"/>
                <a:ea typeface="Telegraf"/>
                <a:cs typeface="Telegraf"/>
                <a:sym typeface="Telegraf"/>
              </a:rPr>
              <a:t>Jaya Chandru B 	 512223104301</a:t>
            </a:r>
          </a:p>
          <a:p>
            <a:pPr marL="0" lvl="0" indent="0" algn="l">
              <a:lnSpc>
                <a:spcPts val="3300"/>
              </a:lnSpc>
            </a:pPr>
            <a:endParaRPr lang="en-US" sz="3000" spc="-30" dirty="0">
              <a:solidFill>
                <a:srgbClr val="CBD3E9"/>
              </a:solidFill>
              <a:latin typeface="Telegraf"/>
              <a:ea typeface="Telegraf"/>
              <a:cs typeface="Telegraf"/>
              <a:sym typeface="Telegraf"/>
            </a:endParaRPr>
          </a:p>
          <a:p>
            <a:pPr marL="0" lvl="0" indent="0" algn="l">
              <a:lnSpc>
                <a:spcPts val="3300"/>
              </a:lnSpc>
            </a:pPr>
            <a:r>
              <a:rPr lang="en-US" sz="3000" spc="-30" dirty="0">
                <a:solidFill>
                  <a:srgbClr val="CBD3E9"/>
                </a:solidFill>
                <a:latin typeface="Telegraf"/>
                <a:ea typeface="Telegraf"/>
                <a:cs typeface="Telegraf"/>
                <a:sym typeface="Telegraf"/>
              </a:rPr>
              <a:t>Meganathan K		 512223104058</a:t>
            </a:r>
          </a:p>
          <a:p>
            <a:pPr marL="0" lvl="0" indent="0" algn="l">
              <a:lnSpc>
                <a:spcPts val="3300"/>
              </a:lnSpc>
            </a:pPr>
            <a:endParaRPr lang="en-US" sz="3000" spc="-30" dirty="0">
              <a:solidFill>
                <a:srgbClr val="CBD3E9"/>
              </a:solidFill>
              <a:latin typeface="Telegraf"/>
              <a:ea typeface="Telegraf"/>
              <a:cs typeface="Telegraf"/>
              <a:sym typeface="Telegraf"/>
            </a:endParaRPr>
          </a:p>
          <a:p>
            <a:pPr>
              <a:lnSpc>
                <a:spcPts val="3300"/>
              </a:lnSpc>
            </a:pPr>
            <a:r>
              <a:rPr lang="en-US" sz="3000" spc="-30" dirty="0">
                <a:solidFill>
                  <a:srgbClr val="CBD3E9"/>
                </a:solidFill>
                <a:latin typeface="Telegraf"/>
                <a:ea typeface="Telegraf"/>
                <a:cs typeface="Telegraf"/>
                <a:sym typeface="Telegraf"/>
              </a:rPr>
              <a:t>Santhosh Kumar U 	 512223104303</a:t>
            </a:r>
          </a:p>
          <a:p>
            <a:pPr marL="0" lvl="0" indent="0" algn="l">
              <a:lnSpc>
                <a:spcPts val="3300"/>
              </a:lnSpc>
            </a:pPr>
            <a:endParaRPr lang="en-US" sz="3000" spc="-30" dirty="0">
              <a:solidFill>
                <a:srgbClr val="CBD3E9"/>
              </a:solidFill>
              <a:latin typeface="Telegraf"/>
              <a:ea typeface="Telegraf"/>
              <a:cs typeface="Telegraf"/>
              <a:sym typeface="Telegraf"/>
            </a:endParaRPr>
          </a:p>
        </p:txBody>
      </p:sp>
      <p:pic>
        <p:nvPicPr>
          <p:cNvPr id="1028" name="Picture 4" descr="One Piece Wallpaper 1920x1080">
            <a:extLst>
              <a:ext uri="{FF2B5EF4-FFF2-40B4-BE49-F238E27FC236}">
                <a16:creationId xmlns:a16="http://schemas.microsoft.com/office/drawing/2014/main" id="{3CD14745-D04F-FF49-4C87-DBD48762BA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074" y="816471"/>
            <a:ext cx="4733925" cy="836473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4">
            <a:extLst>
              <a:ext uri="{FF2B5EF4-FFF2-40B4-BE49-F238E27FC236}">
                <a16:creationId xmlns:a16="http://schemas.microsoft.com/office/drawing/2014/main" id="{0453765A-BAAF-0C3A-C85D-812A510653DB}"/>
              </a:ext>
            </a:extLst>
          </p:cNvPr>
          <p:cNvSpPr/>
          <p:nvPr/>
        </p:nvSpPr>
        <p:spPr>
          <a:xfrm>
            <a:off x="819150" y="9772650"/>
            <a:ext cx="16954500" cy="0"/>
          </a:xfrm>
          <a:prstGeom prst="line">
            <a:avLst/>
          </a:prstGeom>
          <a:ln w="9525" cap="flat">
            <a:solidFill>
              <a:srgbClr val="8BB9FF"/>
            </a:solidFill>
            <a:prstDash val="solid"/>
            <a:headEnd type="none" w="sm" len="sm"/>
            <a:tailEnd type="none" w="sm" len="sm"/>
          </a:ln>
        </p:spPr>
        <p:txBody>
          <a:bodyPr/>
          <a:lstStyle/>
          <a:p>
            <a:endParaRPr lang="en-IN" dirty="0"/>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D4367F4-5EDA-F5C1-4442-15C4C70E0E1B}"/>
              </a:ext>
            </a:extLst>
          </p:cNvPr>
          <p:cNvGrpSpPr/>
          <p:nvPr/>
        </p:nvGrpSpPr>
        <p:grpSpPr>
          <a:xfrm>
            <a:off x="-6824" y="0"/>
            <a:ext cx="4800600" cy="10287000"/>
            <a:chOff x="0" y="0"/>
            <a:chExt cx="852938" cy="2709333"/>
          </a:xfrm>
        </p:grpSpPr>
        <p:sp>
          <p:nvSpPr>
            <p:cNvPr id="3" name="Freeform 3">
              <a:extLst>
                <a:ext uri="{FF2B5EF4-FFF2-40B4-BE49-F238E27FC236}">
                  <a16:creationId xmlns:a16="http://schemas.microsoft.com/office/drawing/2014/main" id="{31ADCE0F-7416-C981-FCCF-E6A7EC7DE458}"/>
                </a:ext>
              </a:extLst>
            </p:cNvPr>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4" name="TextBox 4">
              <a:extLst>
                <a:ext uri="{FF2B5EF4-FFF2-40B4-BE49-F238E27FC236}">
                  <a16:creationId xmlns:a16="http://schemas.microsoft.com/office/drawing/2014/main" id="{8D96E760-84C3-2750-3409-760CFEC72E39}"/>
                </a:ext>
              </a:extLst>
            </p:cNvPr>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5" name="AutoShape 14">
            <a:extLst>
              <a:ext uri="{FF2B5EF4-FFF2-40B4-BE49-F238E27FC236}">
                <a16:creationId xmlns:a16="http://schemas.microsoft.com/office/drawing/2014/main" id="{348F7B8E-8F91-98AA-CFBD-656F5D2F3AB7}"/>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6" name="TextBox 5">
            <a:extLst>
              <a:ext uri="{FF2B5EF4-FFF2-40B4-BE49-F238E27FC236}">
                <a16:creationId xmlns:a16="http://schemas.microsoft.com/office/drawing/2014/main" id="{CCE0030B-A903-87B7-22B5-5A4B4CDFC3C9}"/>
              </a:ext>
            </a:extLst>
          </p:cNvPr>
          <p:cNvSpPr txBox="1"/>
          <p:nvPr/>
        </p:nvSpPr>
        <p:spPr>
          <a:xfrm>
            <a:off x="8305800" y="699163"/>
            <a:ext cx="7124700" cy="923330"/>
          </a:xfrm>
          <a:prstGeom prst="rect">
            <a:avLst/>
          </a:prstGeom>
          <a:noFill/>
        </p:spPr>
        <p:txBody>
          <a:bodyPr wrap="square" rtlCol="0">
            <a:spAutoFit/>
          </a:bodyPr>
          <a:lstStyle/>
          <a:p>
            <a:pPr algn="just"/>
            <a:r>
              <a:rPr lang="en-US" sz="5400" b="1" spc="-69" dirty="0">
                <a:solidFill>
                  <a:srgbClr val="8BB9FF"/>
                </a:solidFill>
                <a:latin typeface="Telegraf Bold"/>
                <a:ea typeface="Telegraf Bold"/>
                <a:cs typeface="Telegraf Bold"/>
                <a:sym typeface="Telegraf Bold"/>
              </a:rPr>
              <a:t>Qualitative Research</a:t>
            </a:r>
          </a:p>
        </p:txBody>
      </p:sp>
      <p:sp>
        <p:nvSpPr>
          <p:cNvPr id="7" name="TextBox 6">
            <a:extLst>
              <a:ext uri="{FF2B5EF4-FFF2-40B4-BE49-F238E27FC236}">
                <a16:creationId xmlns:a16="http://schemas.microsoft.com/office/drawing/2014/main" id="{138A14D4-D89A-B912-34A5-F07F04D0CD8C}"/>
              </a:ext>
            </a:extLst>
          </p:cNvPr>
          <p:cNvSpPr txBox="1"/>
          <p:nvPr/>
        </p:nvSpPr>
        <p:spPr>
          <a:xfrm>
            <a:off x="6324600" y="2601308"/>
            <a:ext cx="10820400" cy="6001643"/>
          </a:xfrm>
          <a:prstGeom prst="rect">
            <a:avLst/>
          </a:prstGeom>
          <a:noFill/>
        </p:spPr>
        <p:txBody>
          <a:bodyPr wrap="square" rtlCol="0">
            <a:spAutoFit/>
          </a:bodyPr>
          <a:lstStyle/>
          <a:p>
            <a:pPr marL="457200" indent="-457200" algn="jus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What features or aspects do you find most useful or enjoyable?</a:t>
            </a:r>
          </a:p>
          <a:p>
            <a:pPr marL="457200" indent="-457200" algn="jus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Have you faced any difficulties or frustrations while using similar apps?</a:t>
            </a:r>
          </a:p>
          <a:p>
            <a:pPr marL="457200" indent="-457200" algn="jus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How satisfied are you with the user experience of your current preferred app?</a:t>
            </a:r>
          </a:p>
          <a:p>
            <a:pPr marL="457200" indent="-457200" algn="jus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What do you like or dislike about the interface or navigation in those apps? </a:t>
            </a:r>
          </a:p>
          <a:p>
            <a:pPr marL="457200" indent="-457200" algn="jus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Are there any features you wish existed that would make the experience better?</a:t>
            </a:r>
          </a:p>
          <a:p>
            <a:pPr marL="457200" indent="-457200" algn="just">
              <a:buFont typeface="Arial" panose="020B0604020202020204" pitchFamily="34" charset="0"/>
              <a:buChar char="•"/>
            </a:pPr>
            <a:r>
              <a:rPr lang="en-US" sz="3200" dirty="0">
                <a:solidFill>
                  <a:schemeClr val="bg1"/>
                </a:solidFill>
                <a:latin typeface="Times New Roman" panose="02020603050405020304" pitchFamily="18" charset="0"/>
                <a:cs typeface="Times New Roman" panose="02020603050405020304" pitchFamily="18" charset="0"/>
              </a:rPr>
              <a:t>Would you recommend your preferred app to others? Why or why not?</a:t>
            </a:r>
          </a:p>
        </p:txBody>
      </p:sp>
      <p:pic>
        <p:nvPicPr>
          <p:cNvPr id="2054" name="Picture 6" descr="Mikasa Ackerman, anime, attack on titan, eren, jaeger, levi, levi ackerman, shingeki no kyojin, xaons, HD phone wallpaper">
            <a:extLst>
              <a:ext uri="{FF2B5EF4-FFF2-40B4-BE49-F238E27FC236}">
                <a16:creationId xmlns:a16="http://schemas.microsoft.com/office/drawing/2014/main" id="{D6CDBE38-2EAD-5D18-C65C-2053B276F2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5746" y="816471"/>
            <a:ext cx="4733925" cy="836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7060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EFA0F49-0CEE-FDFD-7379-8B85DF4A828B}"/>
              </a:ext>
            </a:extLst>
          </p:cNvPr>
          <p:cNvGrpSpPr/>
          <p:nvPr/>
        </p:nvGrpSpPr>
        <p:grpSpPr>
          <a:xfrm>
            <a:off x="0" y="-180826"/>
            <a:ext cx="18288000" cy="2088198"/>
            <a:chOff x="0" y="-47625"/>
            <a:chExt cx="4816593" cy="708590"/>
          </a:xfrm>
        </p:grpSpPr>
        <p:sp>
          <p:nvSpPr>
            <p:cNvPr id="3" name="Freeform 3">
              <a:extLst>
                <a:ext uri="{FF2B5EF4-FFF2-40B4-BE49-F238E27FC236}">
                  <a16:creationId xmlns:a16="http://schemas.microsoft.com/office/drawing/2014/main" id="{AEC26CC4-AD0D-A943-AD7E-C144753BF770}"/>
                </a:ext>
              </a:extLst>
            </p:cNvPr>
            <p:cNvSpPr/>
            <p:nvPr/>
          </p:nvSpPr>
          <p:spPr>
            <a:xfrm>
              <a:off x="0" y="13735"/>
              <a:ext cx="4816592" cy="647230"/>
            </a:xfrm>
            <a:custGeom>
              <a:avLst/>
              <a:gdLst/>
              <a:ahLst/>
              <a:cxnLst/>
              <a:rect l="l" t="t" r="r" b="b"/>
              <a:pathLst>
                <a:path w="4816592" h="647230">
                  <a:moveTo>
                    <a:pt x="0" y="0"/>
                  </a:moveTo>
                  <a:lnTo>
                    <a:pt x="4816592" y="0"/>
                  </a:lnTo>
                  <a:lnTo>
                    <a:pt x="4816592" y="647230"/>
                  </a:lnTo>
                  <a:lnTo>
                    <a:pt x="0" y="647230"/>
                  </a:lnTo>
                  <a:close/>
                </a:path>
              </a:pathLst>
            </a:custGeom>
            <a:solidFill>
              <a:schemeClr val="tx2">
                <a:lumMod val="60000"/>
                <a:lumOff val="40000"/>
              </a:schemeClr>
            </a:solidFill>
          </p:spPr>
        </p:sp>
        <p:sp>
          <p:nvSpPr>
            <p:cNvPr id="4" name="TextBox 4">
              <a:extLst>
                <a:ext uri="{FF2B5EF4-FFF2-40B4-BE49-F238E27FC236}">
                  <a16:creationId xmlns:a16="http://schemas.microsoft.com/office/drawing/2014/main" id="{3AC16ED2-3C23-6F3D-1384-BB636769D251}"/>
                </a:ext>
              </a:extLst>
            </p:cNvPr>
            <p:cNvSpPr txBox="1"/>
            <p:nvPr/>
          </p:nvSpPr>
          <p:spPr>
            <a:xfrm>
              <a:off x="0" y="-47625"/>
              <a:ext cx="4816593" cy="694855"/>
            </a:xfrm>
            <a:prstGeom prst="rect">
              <a:avLst/>
            </a:prstGeom>
          </p:spPr>
          <p:txBody>
            <a:bodyPr lIns="50800" tIns="50800" rIns="50800" bIns="50800" rtlCol="0" anchor="ctr"/>
            <a:lstStyle/>
            <a:p>
              <a:pPr marL="0" lvl="0" indent="0" algn="ctr">
                <a:lnSpc>
                  <a:spcPts val="2859"/>
                </a:lnSpc>
              </a:pPr>
              <a:endParaRPr>
                <a:solidFill>
                  <a:schemeClr val="bg1"/>
                </a:solidFill>
              </a:endParaRPr>
            </a:p>
          </p:txBody>
        </p:sp>
      </p:grpSp>
      <p:sp>
        <p:nvSpPr>
          <p:cNvPr id="11" name="TextBox 19">
            <a:extLst>
              <a:ext uri="{FF2B5EF4-FFF2-40B4-BE49-F238E27FC236}">
                <a16:creationId xmlns:a16="http://schemas.microsoft.com/office/drawing/2014/main" id="{9BE4A846-5BD8-5583-5AAA-3681FFA64815}"/>
              </a:ext>
            </a:extLst>
          </p:cNvPr>
          <p:cNvSpPr txBox="1"/>
          <p:nvPr/>
        </p:nvSpPr>
        <p:spPr>
          <a:xfrm>
            <a:off x="666750" y="657225"/>
            <a:ext cx="16954500" cy="987450"/>
          </a:xfrm>
          <a:prstGeom prst="rect">
            <a:avLst/>
          </a:prstGeom>
        </p:spPr>
        <p:txBody>
          <a:bodyPr lIns="0" tIns="0" rIns="0" bIns="0" rtlCol="0" anchor="t">
            <a:spAutoFit/>
          </a:bodyPr>
          <a:lstStyle/>
          <a:p>
            <a:pPr marL="0" lvl="0" indent="0" algn="ctr">
              <a:lnSpc>
                <a:spcPts val="7699"/>
              </a:lnSpc>
            </a:pPr>
            <a:r>
              <a:rPr lang="en-US" sz="6999" b="1" spc="-69" dirty="0">
                <a:solidFill>
                  <a:schemeClr val="bg1">
                    <a:lumMod val="95000"/>
                  </a:schemeClr>
                </a:solidFill>
                <a:latin typeface="Telegraf Bold"/>
                <a:ea typeface="Telegraf Bold"/>
                <a:cs typeface="Telegraf Bold"/>
                <a:sym typeface="Telegraf Bold"/>
              </a:rPr>
              <a:t>    SWOT</a:t>
            </a:r>
          </a:p>
        </p:txBody>
      </p:sp>
      <p:sp>
        <p:nvSpPr>
          <p:cNvPr id="21" name="AutoShape 32">
            <a:extLst>
              <a:ext uri="{FF2B5EF4-FFF2-40B4-BE49-F238E27FC236}">
                <a16:creationId xmlns:a16="http://schemas.microsoft.com/office/drawing/2014/main" id="{D3992C49-E347-85F1-BB84-9D67651294A1}"/>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graphicFrame>
        <p:nvGraphicFramePr>
          <p:cNvPr id="41" name="Diagram 40">
            <a:extLst>
              <a:ext uri="{FF2B5EF4-FFF2-40B4-BE49-F238E27FC236}">
                <a16:creationId xmlns:a16="http://schemas.microsoft.com/office/drawing/2014/main" id="{765931A0-4A17-12F7-2436-939E6E0807AB}"/>
              </a:ext>
            </a:extLst>
          </p:cNvPr>
          <p:cNvGraphicFramePr/>
          <p:nvPr/>
        </p:nvGraphicFramePr>
        <p:xfrm>
          <a:off x="3581400" y="2003410"/>
          <a:ext cx="12192000" cy="748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2" name="TextBox 41">
            <a:extLst>
              <a:ext uri="{FF2B5EF4-FFF2-40B4-BE49-F238E27FC236}">
                <a16:creationId xmlns:a16="http://schemas.microsoft.com/office/drawing/2014/main" id="{C7A9509D-1297-62F7-865B-8874B847E450}"/>
              </a:ext>
            </a:extLst>
          </p:cNvPr>
          <p:cNvSpPr txBox="1"/>
          <p:nvPr/>
        </p:nvSpPr>
        <p:spPr>
          <a:xfrm>
            <a:off x="4191000" y="2342376"/>
            <a:ext cx="4267200" cy="3908762"/>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S</a:t>
            </a:r>
            <a:r>
              <a:rPr lang="en-IN" sz="2000" b="1" u="sng" dirty="0">
                <a:latin typeface="Times New Roman" panose="02020603050405020304" pitchFamily="18" charset="0"/>
                <a:cs typeface="Times New Roman" panose="02020603050405020304" pitchFamily="18" charset="0"/>
              </a:rPr>
              <a:t>trength</a:t>
            </a:r>
          </a:p>
          <a:p>
            <a:endParaRPr lang="en-IN"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Modern, anime-inspired UI design</a:t>
            </a:r>
          </a:p>
          <a:p>
            <a:pPr marL="457200" indent="-4572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Combines schedule + community in one site</a:t>
            </a:r>
          </a:p>
          <a:p>
            <a:pPr marL="457200" indent="-4572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User-friendly layout and navigation</a:t>
            </a:r>
          </a:p>
          <a:p>
            <a:pPr marL="457200" indent="-4572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67A1EF86-2E69-89A5-DE1E-301A750E9A36}"/>
              </a:ext>
            </a:extLst>
          </p:cNvPr>
          <p:cNvSpPr txBox="1"/>
          <p:nvPr/>
        </p:nvSpPr>
        <p:spPr>
          <a:xfrm>
            <a:off x="10058400" y="2342733"/>
            <a:ext cx="5638800" cy="2800767"/>
          </a:xfrm>
          <a:prstGeom prst="rect">
            <a:avLst/>
          </a:prstGeom>
          <a:noFill/>
        </p:spPr>
        <p:txBody>
          <a:bodyPr wrap="square" rtlCol="0">
            <a:spAutoFit/>
          </a:bodyPr>
          <a:lstStyle/>
          <a:p>
            <a:r>
              <a:rPr lang="en-US" sz="3200" b="1" u="sng" dirty="0">
                <a:latin typeface="Times New Roman" panose="02020603050405020304" pitchFamily="18" charset="0"/>
                <a:cs typeface="Times New Roman" panose="02020603050405020304" pitchFamily="18" charset="0"/>
              </a:rPr>
              <a:t>W</a:t>
            </a:r>
            <a:r>
              <a:rPr lang="en-US" sz="2000" b="1" u="sng" dirty="0">
                <a:latin typeface="Times New Roman" panose="02020603050405020304" pitchFamily="18" charset="0"/>
                <a:cs typeface="Times New Roman" panose="02020603050405020304" pitchFamily="18" charset="0"/>
              </a:rPr>
              <a:t>eakness</a:t>
            </a:r>
          </a:p>
          <a:p>
            <a:endParaRPr lang="en-US" sz="2400" b="1" i="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New platform, lacks existing user base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Requires continuous data updates for anime seasons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Comment moderation needed to prevent spam </a:t>
            </a:r>
            <a:endParaRPr lang="en-IN" sz="2400" dirty="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157A1D3C-9134-6295-AF8A-1DF6FF22152E}"/>
              </a:ext>
            </a:extLst>
          </p:cNvPr>
          <p:cNvSpPr txBox="1"/>
          <p:nvPr/>
        </p:nvSpPr>
        <p:spPr>
          <a:xfrm>
            <a:off x="4191000" y="6381333"/>
            <a:ext cx="5029200" cy="2800767"/>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O</a:t>
            </a:r>
            <a:r>
              <a:rPr lang="en-IN" sz="2000" b="1" u="sng" dirty="0">
                <a:latin typeface="Times New Roman" panose="02020603050405020304" pitchFamily="18" charset="0"/>
                <a:cs typeface="Times New Roman" panose="02020603050405020304" pitchFamily="18" charset="0"/>
              </a:rPr>
              <a:t>pportunities</a:t>
            </a:r>
          </a:p>
          <a:p>
            <a:pPr marL="342900" indent="-34290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Growing global anime audience</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Potential for social community growth</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Monetization via ads or premium features</a:t>
            </a:r>
            <a:endParaRPr lang="en-IN" sz="2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787A20C0-D449-2157-0E5C-5DAC124A06E3}"/>
              </a:ext>
            </a:extLst>
          </p:cNvPr>
          <p:cNvSpPr txBox="1"/>
          <p:nvPr/>
        </p:nvSpPr>
        <p:spPr>
          <a:xfrm>
            <a:off x="10058400" y="6381333"/>
            <a:ext cx="5297714" cy="3108543"/>
          </a:xfrm>
          <a:prstGeom prst="rect">
            <a:avLst/>
          </a:prstGeom>
          <a:noFill/>
        </p:spPr>
        <p:txBody>
          <a:bodyPr wrap="square" rtlCol="0">
            <a:spAutoFit/>
          </a:bodyPr>
          <a:lstStyle/>
          <a:p>
            <a:r>
              <a:rPr lang="en-IN" sz="3200" b="1" u="sng" dirty="0">
                <a:latin typeface="Times New Roman" panose="02020603050405020304" pitchFamily="18" charset="0"/>
                <a:cs typeface="Times New Roman" panose="02020603050405020304" pitchFamily="18" charset="0"/>
              </a:rPr>
              <a:t>T</a:t>
            </a:r>
            <a:r>
              <a:rPr lang="en-IN" sz="2000" b="1" u="sng" dirty="0">
                <a:latin typeface="Times New Roman" panose="02020603050405020304" pitchFamily="18" charset="0"/>
                <a:cs typeface="Times New Roman" panose="02020603050405020304" pitchFamily="18" charset="0"/>
              </a:rPr>
              <a:t>hreats</a:t>
            </a:r>
          </a:p>
          <a:p>
            <a:endParaRPr lang="en-IN" sz="2000" b="1" i="1" u="sng"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Established competitors (</a:t>
            </a:r>
            <a:r>
              <a:rPr lang="en-IN" sz="2400" dirty="0" err="1">
                <a:latin typeface="Times New Roman" panose="02020603050405020304" pitchFamily="18" charset="0"/>
                <a:cs typeface="Times New Roman" panose="02020603050405020304" pitchFamily="18" charset="0"/>
              </a:rPr>
              <a:t>AniChart</a:t>
            </a:r>
            <a:r>
              <a:rPr lang="en-IN" sz="2400" dirty="0">
                <a:latin typeface="Times New Roman" panose="02020603050405020304" pitchFamily="18" charset="0"/>
                <a:cs typeface="Times New Roman" panose="02020603050405020304" pitchFamily="18" charset="0"/>
              </a:rPr>
              <a:t>, MyAnimeList)</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Frequent changes in anime release data</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User engagement may drop without active updates </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82777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76" name="Group 2">
            <a:extLst>
              <a:ext uri="{FF2B5EF4-FFF2-40B4-BE49-F238E27FC236}">
                <a16:creationId xmlns:a16="http://schemas.microsoft.com/office/drawing/2014/main" id="{7429C094-8E66-E1B7-AF70-162DE02BBDAB}"/>
              </a:ext>
            </a:extLst>
          </p:cNvPr>
          <p:cNvGrpSpPr/>
          <p:nvPr/>
        </p:nvGrpSpPr>
        <p:grpSpPr>
          <a:xfrm>
            <a:off x="0" y="-180826"/>
            <a:ext cx="18288000" cy="2638276"/>
            <a:chOff x="0" y="-47625"/>
            <a:chExt cx="4816593" cy="694855"/>
          </a:xfrm>
        </p:grpSpPr>
        <p:sp>
          <p:nvSpPr>
            <p:cNvPr id="77" name="Freeform 3">
              <a:extLst>
                <a:ext uri="{FF2B5EF4-FFF2-40B4-BE49-F238E27FC236}">
                  <a16:creationId xmlns:a16="http://schemas.microsoft.com/office/drawing/2014/main" id="{7716F032-079A-22D7-6CD0-7002663C1644}"/>
                </a:ext>
              </a:extLst>
            </p:cNvPr>
            <p:cNvSpPr/>
            <p:nvPr/>
          </p:nvSpPr>
          <p:spPr>
            <a:xfrm>
              <a:off x="0" y="0"/>
              <a:ext cx="4816592" cy="647230"/>
            </a:xfrm>
            <a:custGeom>
              <a:avLst/>
              <a:gdLst/>
              <a:ahLst/>
              <a:cxnLst/>
              <a:rect l="l" t="t" r="r" b="b"/>
              <a:pathLst>
                <a:path w="4816592" h="647230">
                  <a:moveTo>
                    <a:pt x="0" y="0"/>
                  </a:moveTo>
                  <a:lnTo>
                    <a:pt x="4816592" y="0"/>
                  </a:lnTo>
                  <a:lnTo>
                    <a:pt x="4816592" y="647230"/>
                  </a:lnTo>
                  <a:lnTo>
                    <a:pt x="0" y="647230"/>
                  </a:lnTo>
                  <a:close/>
                </a:path>
              </a:pathLst>
            </a:custGeom>
            <a:solidFill>
              <a:srgbClr val="354151"/>
            </a:solidFill>
          </p:spPr>
        </p:sp>
        <p:sp>
          <p:nvSpPr>
            <p:cNvPr id="78" name="TextBox 4">
              <a:extLst>
                <a:ext uri="{FF2B5EF4-FFF2-40B4-BE49-F238E27FC236}">
                  <a16:creationId xmlns:a16="http://schemas.microsoft.com/office/drawing/2014/main" id="{8B50977B-B315-CF56-3126-CC1FC47C7340}"/>
                </a:ext>
              </a:extLst>
            </p:cNvPr>
            <p:cNvSpPr txBox="1"/>
            <p:nvPr/>
          </p:nvSpPr>
          <p:spPr>
            <a:xfrm>
              <a:off x="0" y="-47625"/>
              <a:ext cx="4816593" cy="694855"/>
            </a:xfrm>
            <a:prstGeom prst="rect">
              <a:avLst/>
            </a:prstGeom>
          </p:spPr>
          <p:txBody>
            <a:bodyPr lIns="50800" tIns="50800" rIns="50800" bIns="50800" rtlCol="0" anchor="ctr"/>
            <a:lstStyle/>
            <a:p>
              <a:pPr marL="0" lvl="0" indent="0" algn="ctr">
                <a:lnSpc>
                  <a:spcPts val="2859"/>
                </a:lnSpc>
              </a:pPr>
              <a:endParaRPr>
                <a:solidFill>
                  <a:schemeClr val="bg1"/>
                </a:solidFill>
              </a:endParaRPr>
            </a:p>
          </p:txBody>
        </p:sp>
      </p:grpSp>
      <p:sp>
        <p:nvSpPr>
          <p:cNvPr id="85" name="TextBox 19">
            <a:extLst>
              <a:ext uri="{FF2B5EF4-FFF2-40B4-BE49-F238E27FC236}">
                <a16:creationId xmlns:a16="http://schemas.microsoft.com/office/drawing/2014/main" id="{31BC9D35-7D20-EF0B-1C1E-911042F5ED95}"/>
              </a:ext>
            </a:extLst>
          </p:cNvPr>
          <p:cNvSpPr txBox="1"/>
          <p:nvPr/>
        </p:nvSpPr>
        <p:spPr>
          <a:xfrm>
            <a:off x="666750" y="650850"/>
            <a:ext cx="16954500" cy="987450"/>
          </a:xfrm>
          <a:prstGeom prst="rect">
            <a:avLst/>
          </a:prstGeom>
        </p:spPr>
        <p:txBody>
          <a:bodyPr lIns="0" tIns="0" rIns="0" bIns="0" rtlCol="0" anchor="t">
            <a:spAutoFit/>
          </a:bodyPr>
          <a:lstStyle/>
          <a:p>
            <a:pPr marL="0" lvl="0" indent="0" algn="ctr">
              <a:lnSpc>
                <a:spcPts val="7699"/>
              </a:lnSpc>
            </a:pPr>
            <a:r>
              <a:rPr lang="en-US" sz="6999" b="1" spc="-69" dirty="0">
                <a:solidFill>
                  <a:srgbClr val="8BB9FF"/>
                </a:solidFill>
                <a:latin typeface="Telegraf Bold"/>
                <a:ea typeface="Telegraf Bold"/>
                <a:cs typeface="Telegraf Bold"/>
                <a:sym typeface="Telegraf Bold"/>
              </a:rPr>
              <a:t>Empathy Analysis</a:t>
            </a:r>
          </a:p>
        </p:txBody>
      </p:sp>
      <p:sp>
        <p:nvSpPr>
          <p:cNvPr id="95" name="AutoShape 32">
            <a:extLst>
              <a:ext uri="{FF2B5EF4-FFF2-40B4-BE49-F238E27FC236}">
                <a16:creationId xmlns:a16="http://schemas.microsoft.com/office/drawing/2014/main" id="{24F397E2-33CF-E844-C339-FCDD5F1BE3DF}"/>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3" name="TextBox 2">
            <a:extLst>
              <a:ext uri="{FF2B5EF4-FFF2-40B4-BE49-F238E27FC236}">
                <a16:creationId xmlns:a16="http://schemas.microsoft.com/office/drawing/2014/main" id="{A4AD9D78-FAB3-BCF4-2EBF-8B36F90D69A7}"/>
              </a:ext>
            </a:extLst>
          </p:cNvPr>
          <p:cNvSpPr txBox="1"/>
          <p:nvPr/>
        </p:nvSpPr>
        <p:spPr>
          <a:xfrm>
            <a:off x="1143000" y="2799933"/>
            <a:ext cx="6496050" cy="2954655"/>
          </a:xfrm>
          <a:prstGeom prst="rect">
            <a:avLst/>
          </a:prstGeom>
          <a:noFill/>
        </p:spPr>
        <p:txBody>
          <a:bodyPr wrap="square">
            <a:spAutoFit/>
          </a:bodyPr>
          <a:lstStyle/>
          <a:p>
            <a:pPr algn="just">
              <a:buNone/>
            </a:pPr>
            <a:r>
              <a:rPr lang="en-US" sz="3200" b="1" dirty="0">
                <a:solidFill>
                  <a:schemeClr val="tx1">
                    <a:lumMod val="50000"/>
                    <a:lumOff val="50000"/>
                  </a:schemeClr>
                </a:solidFill>
                <a:effectLst/>
                <a:latin typeface="var(--font-fk-grotesk)"/>
              </a:rPr>
              <a:t>Says</a:t>
            </a:r>
          </a:p>
          <a:p>
            <a:pPr algn="just">
              <a:buFont typeface="Arial" panose="020B0604020202020204" pitchFamily="34" charset="0"/>
              <a:buChar char="•"/>
            </a:pPr>
            <a:r>
              <a:rPr lang="en-US" sz="2200" b="0" i="0" dirty="0">
                <a:solidFill>
                  <a:schemeClr val="bg1"/>
                </a:solidFill>
                <a:effectLst/>
                <a:latin typeface="fkGroteskNeue"/>
              </a:rPr>
              <a:t>  Users often express appreciation for the platform’s clean, visually appealing interface and how it streamlines the process of tracking seasonal anime.</a:t>
            </a:r>
            <a:endParaRPr lang="en-US" sz="2200" b="0" i="0" dirty="0">
              <a:solidFill>
                <a:schemeClr val="bg1"/>
              </a:solidFill>
              <a:effectLst/>
              <a:latin typeface="var(--font-berkeley-mono)"/>
            </a:endParaRPr>
          </a:p>
          <a:p>
            <a:pPr algn="just">
              <a:buFont typeface="Arial" panose="020B0604020202020204" pitchFamily="34" charset="0"/>
              <a:buChar char="•"/>
            </a:pPr>
            <a:endParaRPr lang="en-US" sz="2200" b="0" i="0" dirty="0">
              <a:solidFill>
                <a:schemeClr val="bg1"/>
              </a:solidFill>
              <a:effectLst/>
              <a:latin typeface="fkGroteskNeue"/>
            </a:endParaRPr>
          </a:p>
          <a:p>
            <a:pPr algn="just">
              <a:buFont typeface="Arial" panose="020B0604020202020204" pitchFamily="34" charset="0"/>
              <a:buChar char="•"/>
            </a:pPr>
            <a:r>
              <a:rPr lang="en-US" sz="2200" b="0" i="0" dirty="0">
                <a:solidFill>
                  <a:schemeClr val="bg1"/>
                </a:solidFill>
                <a:effectLst/>
                <a:latin typeface="fkGroteskNeue"/>
              </a:rPr>
              <a:t>  Comments include requests for features like easier rating systems, customizable status dropdowns, and favorites showing up on their profile.</a:t>
            </a:r>
          </a:p>
        </p:txBody>
      </p:sp>
      <p:sp>
        <p:nvSpPr>
          <p:cNvPr id="5" name="TextBox 4">
            <a:extLst>
              <a:ext uri="{FF2B5EF4-FFF2-40B4-BE49-F238E27FC236}">
                <a16:creationId xmlns:a16="http://schemas.microsoft.com/office/drawing/2014/main" id="{70779DB5-DA69-3AC9-F3B9-2E7CDB33C0D1}"/>
              </a:ext>
            </a:extLst>
          </p:cNvPr>
          <p:cNvSpPr txBox="1"/>
          <p:nvPr/>
        </p:nvSpPr>
        <p:spPr>
          <a:xfrm>
            <a:off x="10191750" y="2909887"/>
            <a:ext cx="6496050" cy="2616101"/>
          </a:xfrm>
          <a:prstGeom prst="rect">
            <a:avLst/>
          </a:prstGeom>
          <a:noFill/>
        </p:spPr>
        <p:txBody>
          <a:bodyPr wrap="square">
            <a:spAutoFit/>
          </a:bodyPr>
          <a:lstStyle/>
          <a:p>
            <a:pPr algn="just">
              <a:buNone/>
            </a:pPr>
            <a:r>
              <a:rPr lang="en-US" sz="3200" b="1" dirty="0">
                <a:solidFill>
                  <a:schemeClr val="tx1">
                    <a:lumMod val="50000"/>
                    <a:lumOff val="50000"/>
                  </a:schemeClr>
                </a:solidFill>
                <a:effectLst/>
                <a:latin typeface="var(--font-fk-grotesk)"/>
              </a:rPr>
              <a:t>Does</a:t>
            </a:r>
          </a:p>
          <a:p>
            <a:pPr algn="just">
              <a:buFont typeface="Arial" panose="020B0604020202020204" pitchFamily="34" charset="0"/>
              <a:buChar char="•"/>
            </a:pPr>
            <a:r>
              <a:rPr lang="en-US" sz="2200" b="0" i="0" dirty="0">
                <a:solidFill>
                  <a:schemeClr val="bg1"/>
                </a:solidFill>
                <a:effectLst/>
                <a:latin typeface="fkGroteskNeue"/>
              </a:rPr>
              <a:t>  Users actively track airing anime seasons, update their watching lists, and share top-rated shows on social media.</a:t>
            </a:r>
          </a:p>
          <a:p>
            <a:pPr algn="just">
              <a:buFont typeface="Arial" panose="020B0604020202020204" pitchFamily="34" charset="0"/>
              <a:buChar char="•"/>
            </a:pPr>
            <a:r>
              <a:rPr lang="en-US" sz="2200" b="0" i="0" dirty="0">
                <a:solidFill>
                  <a:schemeClr val="bg1"/>
                </a:solidFill>
                <a:effectLst/>
                <a:latin typeface="fkGroteskNeue"/>
              </a:rPr>
              <a:t>  Many engage in forum discussions, provide feedback about missing features or desired improvements, and import/export anime lists from other platforms.</a:t>
            </a:r>
          </a:p>
        </p:txBody>
      </p:sp>
      <p:sp>
        <p:nvSpPr>
          <p:cNvPr id="7" name="TextBox 6">
            <a:extLst>
              <a:ext uri="{FF2B5EF4-FFF2-40B4-BE49-F238E27FC236}">
                <a16:creationId xmlns:a16="http://schemas.microsoft.com/office/drawing/2014/main" id="{310C765B-93F9-39CF-52CB-48B527D225CB}"/>
              </a:ext>
            </a:extLst>
          </p:cNvPr>
          <p:cNvSpPr txBox="1"/>
          <p:nvPr/>
        </p:nvSpPr>
        <p:spPr>
          <a:xfrm>
            <a:off x="1123950" y="6338887"/>
            <a:ext cx="6496050" cy="2616101"/>
          </a:xfrm>
          <a:prstGeom prst="rect">
            <a:avLst/>
          </a:prstGeom>
          <a:noFill/>
        </p:spPr>
        <p:txBody>
          <a:bodyPr wrap="square">
            <a:spAutoFit/>
          </a:bodyPr>
          <a:lstStyle/>
          <a:p>
            <a:pPr algn="just"/>
            <a:r>
              <a:rPr lang="en-US" sz="3200" b="1" dirty="0">
                <a:solidFill>
                  <a:schemeClr val="tx1">
                    <a:lumMod val="50000"/>
                    <a:lumOff val="50000"/>
                  </a:schemeClr>
                </a:solidFill>
                <a:effectLst/>
                <a:latin typeface="var(--font-fk-grotesk)"/>
              </a:rPr>
              <a:t>Feels</a:t>
            </a:r>
          </a:p>
          <a:p>
            <a:pPr algn="just">
              <a:buFont typeface="Arial" panose="020B0604020202020204" pitchFamily="34" charset="0"/>
              <a:buChar char="•"/>
            </a:pPr>
            <a:r>
              <a:rPr lang="en-US" sz="2200" b="0" i="0" dirty="0">
                <a:solidFill>
                  <a:schemeClr val="bg1"/>
                </a:solidFill>
                <a:effectLst/>
                <a:latin typeface="fkGroteskNeue"/>
              </a:rPr>
              <a:t>  Users report feeling excitement and anticipation due to countdowns and seasonal previews. </a:t>
            </a:r>
          </a:p>
          <a:p>
            <a:pPr algn="just">
              <a:buFont typeface="Arial" panose="020B0604020202020204" pitchFamily="34" charset="0"/>
              <a:buChar char="•"/>
            </a:pPr>
            <a:endParaRPr lang="en-US" sz="2200" b="0" i="0" dirty="0">
              <a:solidFill>
                <a:schemeClr val="bg1"/>
              </a:solidFill>
              <a:effectLst/>
              <a:latin typeface="fkGroteskNeue"/>
            </a:endParaRPr>
          </a:p>
          <a:p>
            <a:pPr algn="just">
              <a:buFont typeface="Arial" panose="020B0604020202020204" pitchFamily="34" charset="0"/>
              <a:buChar char="•"/>
            </a:pPr>
            <a:r>
              <a:rPr lang="en-US" sz="2200" dirty="0">
                <a:solidFill>
                  <a:schemeClr val="bg1"/>
                </a:solidFill>
                <a:latin typeface="fkGroteskNeue"/>
              </a:rPr>
              <a:t>  </a:t>
            </a:r>
            <a:r>
              <a:rPr lang="en-US" sz="2200" b="0" i="0" dirty="0">
                <a:solidFill>
                  <a:schemeClr val="bg1"/>
                </a:solidFill>
                <a:effectLst/>
                <a:latin typeface="fkGroteskNeue"/>
              </a:rPr>
              <a:t>There is a general sense of satisfaction from the ease of use, but also some frustration when feature requests are unmet or when compared to other platforms.</a:t>
            </a:r>
          </a:p>
        </p:txBody>
      </p:sp>
      <p:cxnSp>
        <p:nvCxnSpPr>
          <p:cNvPr id="9" name="Straight Connector 8">
            <a:extLst>
              <a:ext uri="{FF2B5EF4-FFF2-40B4-BE49-F238E27FC236}">
                <a16:creationId xmlns:a16="http://schemas.microsoft.com/office/drawing/2014/main" id="{A148423E-9256-EC20-6E73-E6BDC6816C36}"/>
              </a:ext>
            </a:extLst>
          </p:cNvPr>
          <p:cNvCxnSpPr/>
          <p:nvPr/>
        </p:nvCxnSpPr>
        <p:spPr>
          <a:xfrm>
            <a:off x="1276350" y="2799933"/>
            <a:ext cx="649605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AED622-77AF-E59B-9768-4C269E24FA18}"/>
              </a:ext>
            </a:extLst>
          </p:cNvPr>
          <p:cNvCxnSpPr/>
          <p:nvPr/>
        </p:nvCxnSpPr>
        <p:spPr>
          <a:xfrm>
            <a:off x="10210800" y="2799933"/>
            <a:ext cx="649605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BBD6DFB-1613-CB51-ACA1-6BD2D4DB7801}"/>
              </a:ext>
            </a:extLst>
          </p:cNvPr>
          <p:cNvSpPr txBox="1"/>
          <p:nvPr/>
        </p:nvSpPr>
        <p:spPr>
          <a:xfrm>
            <a:off x="10210800" y="6228933"/>
            <a:ext cx="6477000" cy="2954655"/>
          </a:xfrm>
          <a:prstGeom prst="rect">
            <a:avLst/>
          </a:prstGeom>
          <a:noFill/>
        </p:spPr>
        <p:txBody>
          <a:bodyPr wrap="square">
            <a:spAutoFit/>
          </a:bodyPr>
          <a:lstStyle/>
          <a:p>
            <a:pPr algn="just">
              <a:buNone/>
            </a:pPr>
            <a:r>
              <a:rPr lang="en-US" sz="3200" b="1" dirty="0">
                <a:solidFill>
                  <a:schemeClr val="tx1">
                    <a:lumMod val="50000"/>
                    <a:lumOff val="50000"/>
                  </a:schemeClr>
                </a:solidFill>
                <a:effectLst/>
                <a:latin typeface="var(--font-fk-grotesk)"/>
              </a:rPr>
              <a:t>Thinks</a:t>
            </a:r>
          </a:p>
          <a:p>
            <a:pPr algn="just">
              <a:buFont typeface="Arial" panose="020B0604020202020204" pitchFamily="34" charset="0"/>
              <a:buChar char="•"/>
            </a:pPr>
            <a:r>
              <a:rPr lang="en-US" sz="2200" b="0" i="0" dirty="0">
                <a:solidFill>
                  <a:schemeClr val="bg1"/>
                </a:solidFill>
                <a:effectLst/>
                <a:latin typeface="fkGroteskNeue"/>
              </a:rPr>
              <a:t>  Users value reliability, intuitive design, and aesthetic qualities; they compare </a:t>
            </a:r>
            <a:r>
              <a:rPr lang="en-US" sz="2200" b="0" i="0" dirty="0" err="1">
                <a:solidFill>
                  <a:schemeClr val="bg1"/>
                </a:solidFill>
                <a:effectLst/>
                <a:latin typeface="fkGroteskNeue"/>
              </a:rPr>
              <a:t>AniChart</a:t>
            </a:r>
            <a:r>
              <a:rPr lang="en-US" sz="2200" b="0" i="0" dirty="0">
                <a:solidFill>
                  <a:schemeClr val="bg1"/>
                </a:solidFill>
                <a:effectLst/>
                <a:latin typeface="fkGroteskNeue"/>
              </a:rPr>
              <a:t> favorably to alternatives, thinking the experience is smooth and rewarding.</a:t>
            </a:r>
          </a:p>
          <a:p>
            <a:pPr algn="just">
              <a:buFont typeface="Arial" panose="020B0604020202020204" pitchFamily="34" charset="0"/>
              <a:buChar char="•"/>
            </a:pPr>
            <a:r>
              <a:rPr lang="en-US" sz="2200" b="0" i="0" dirty="0">
                <a:solidFill>
                  <a:schemeClr val="bg1"/>
                </a:solidFill>
                <a:effectLst/>
                <a:latin typeface="fkGroteskNeue"/>
              </a:rPr>
              <a:t>  They contemplate the utility of multiple rating systems and ponder the future and improvements for </a:t>
            </a:r>
            <a:r>
              <a:rPr lang="en-US" sz="2200" b="0" i="0" dirty="0" err="1">
                <a:solidFill>
                  <a:schemeClr val="bg1"/>
                </a:solidFill>
                <a:effectLst/>
                <a:latin typeface="fkGroteskNeue"/>
              </a:rPr>
              <a:t>AniChart</a:t>
            </a:r>
            <a:r>
              <a:rPr lang="en-US" sz="2200" b="0" i="0" dirty="0">
                <a:solidFill>
                  <a:schemeClr val="bg1"/>
                </a:solidFill>
                <a:effectLst/>
                <a:latin typeface="fkGroteskNeue"/>
              </a:rPr>
              <a:t>.</a:t>
            </a:r>
          </a:p>
        </p:txBody>
      </p:sp>
      <p:cxnSp>
        <p:nvCxnSpPr>
          <p:cNvPr id="18" name="Straight Connector 17">
            <a:extLst>
              <a:ext uri="{FF2B5EF4-FFF2-40B4-BE49-F238E27FC236}">
                <a16:creationId xmlns:a16="http://schemas.microsoft.com/office/drawing/2014/main" id="{274CFE82-E987-21FA-0827-1A5CF8BF9CFF}"/>
              </a:ext>
            </a:extLst>
          </p:cNvPr>
          <p:cNvCxnSpPr>
            <a:cxnSpLocks/>
          </p:cNvCxnSpPr>
          <p:nvPr/>
        </p:nvCxnSpPr>
        <p:spPr>
          <a:xfrm>
            <a:off x="9144000" y="2476500"/>
            <a:ext cx="0" cy="716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E0974B1-9E40-59FD-FBCA-8310F89ABBB0}"/>
              </a:ext>
            </a:extLst>
          </p:cNvPr>
          <p:cNvCxnSpPr>
            <a:cxnSpLocks/>
          </p:cNvCxnSpPr>
          <p:nvPr/>
        </p:nvCxnSpPr>
        <p:spPr>
          <a:xfrm rot="5400000">
            <a:off x="9118800" y="-3251670"/>
            <a:ext cx="0" cy="182880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45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D3DC0F35-B7BD-2EF2-B185-03B4BED7EE4F}"/>
              </a:ext>
            </a:extLst>
          </p:cNvPr>
          <p:cNvGrpSpPr/>
          <p:nvPr/>
        </p:nvGrpSpPr>
        <p:grpSpPr>
          <a:xfrm>
            <a:off x="0" y="-180826"/>
            <a:ext cx="18288000" cy="2638276"/>
            <a:chOff x="0" y="-47625"/>
            <a:chExt cx="4816593" cy="694855"/>
          </a:xfrm>
        </p:grpSpPr>
        <p:sp>
          <p:nvSpPr>
            <p:cNvPr id="5" name="Freeform 3">
              <a:extLst>
                <a:ext uri="{FF2B5EF4-FFF2-40B4-BE49-F238E27FC236}">
                  <a16:creationId xmlns:a16="http://schemas.microsoft.com/office/drawing/2014/main" id="{6BD62B48-CCDF-F52F-DF6A-C7B0CFD19A10}"/>
                </a:ext>
              </a:extLst>
            </p:cNvPr>
            <p:cNvSpPr/>
            <p:nvPr/>
          </p:nvSpPr>
          <p:spPr>
            <a:xfrm>
              <a:off x="0" y="0"/>
              <a:ext cx="4816592" cy="647230"/>
            </a:xfrm>
            <a:custGeom>
              <a:avLst/>
              <a:gdLst/>
              <a:ahLst/>
              <a:cxnLst/>
              <a:rect l="l" t="t" r="r" b="b"/>
              <a:pathLst>
                <a:path w="4816592" h="647230">
                  <a:moveTo>
                    <a:pt x="0" y="0"/>
                  </a:moveTo>
                  <a:lnTo>
                    <a:pt x="4816592" y="0"/>
                  </a:lnTo>
                  <a:lnTo>
                    <a:pt x="4816592" y="647230"/>
                  </a:lnTo>
                  <a:lnTo>
                    <a:pt x="0" y="647230"/>
                  </a:lnTo>
                  <a:close/>
                </a:path>
              </a:pathLst>
            </a:custGeom>
            <a:solidFill>
              <a:srgbClr val="354151"/>
            </a:solidFill>
          </p:spPr>
        </p:sp>
        <p:sp>
          <p:nvSpPr>
            <p:cNvPr id="6" name="TextBox 4">
              <a:extLst>
                <a:ext uri="{FF2B5EF4-FFF2-40B4-BE49-F238E27FC236}">
                  <a16:creationId xmlns:a16="http://schemas.microsoft.com/office/drawing/2014/main" id="{302C793E-8E8B-AB56-9861-61258C4585E3}"/>
                </a:ext>
              </a:extLst>
            </p:cNvPr>
            <p:cNvSpPr txBox="1"/>
            <p:nvPr/>
          </p:nvSpPr>
          <p:spPr>
            <a:xfrm>
              <a:off x="0" y="-47625"/>
              <a:ext cx="4816593" cy="694855"/>
            </a:xfrm>
            <a:prstGeom prst="rect">
              <a:avLst/>
            </a:prstGeom>
          </p:spPr>
          <p:txBody>
            <a:bodyPr lIns="50800" tIns="50800" rIns="50800" bIns="50800" rtlCol="0" anchor="ctr"/>
            <a:lstStyle/>
            <a:p>
              <a:pPr marL="0" lvl="0" indent="0" algn="ctr">
                <a:lnSpc>
                  <a:spcPts val="2859"/>
                </a:lnSpc>
              </a:pPr>
              <a:endParaRPr>
                <a:solidFill>
                  <a:schemeClr val="bg1"/>
                </a:solidFill>
              </a:endParaRPr>
            </a:p>
          </p:txBody>
        </p:sp>
      </p:grpSp>
      <p:sp>
        <p:nvSpPr>
          <p:cNvPr id="13" name="TextBox 19">
            <a:extLst>
              <a:ext uri="{FF2B5EF4-FFF2-40B4-BE49-F238E27FC236}">
                <a16:creationId xmlns:a16="http://schemas.microsoft.com/office/drawing/2014/main" id="{66E0A74F-FA5D-496A-6E9E-B44C5673F26D}"/>
              </a:ext>
            </a:extLst>
          </p:cNvPr>
          <p:cNvSpPr txBox="1"/>
          <p:nvPr/>
        </p:nvSpPr>
        <p:spPr>
          <a:xfrm>
            <a:off x="666750" y="657225"/>
            <a:ext cx="16954500" cy="987450"/>
          </a:xfrm>
          <a:prstGeom prst="rect">
            <a:avLst/>
          </a:prstGeom>
        </p:spPr>
        <p:txBody>
          <a:bodyPr lIns="0" tIns="0" rIns="0" bIns="0" rtlCol="0" anchor="t">
            <a:spAutoFit/>
          </a:bodyPr>
          <a:lstStyle/>
          <a:p>
            <a:pPr marL="0" lvl="0" indent="0" algn="ctr">
              <a:lnSpc>
                <a:spcPts val="7699"/>
              </a:lnSpc>
            </a:pPr>
            <a:r>
              <a:rPr lang="en-US" sz="6999" b="1" spc="-69" dirty="0">
                <a:solidFill>
                  <a:srgbClr val="8BB9FF"/>
                </a:solidFill>
                <a:latin typeface="Telegraf Bold"/>
                <a:ea typeface="Telegraf Bold"/>
                <a:cs typeface="Telegraf Bold"/>
                <a:sym typeface="Telegraf Bold"/>
              </a:rPr>
              <a:t>Competitor Analysis</a:t>
            </a:r>
          </a:p>
        </p:txBody>
      </p:sp>
      <p:sp>
        <p:nvSpPr>
          <p:cNvPr id="23" name="AutoShape 32">
            <a:extLst>
              <a:ext uri="{FF2B5EF4-FFF2-40B4-BE49-F238E27FC236}">
                <a16:creationId xmlns:a16="http://schemas.microsoft.com/office/drawing/2014/main" id="{3F022164-A21F-77A0-E75A-7E19A849F6CD}"/>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graphicFrame>
        <p:nvGraphicFramePr>
          <p:cNvPr id="40" name="Table 39">
            <a:extLst>
              <a:ext uri="{FF2B5EF4-FFF2-40B4-BE49-F238E27FC236}">
                <a16:creationId xmlns:a16="http://schemas.microsoft.com/office/drawing/2014/main" id="{D8C4D611-D564-36CC-62F9-EE61E399CE4E}"/>
              </a:ext>
            </a:extLst>
          </p:cNvPr>
          <p:cNvGraphicFramePr>
            <a:graphicFrameLocks noGrp="1"/>
          </p:cNvGraphicFramePr>
          <p:nvPr/>
        </p:nvGraphicFramePr>
        <p:xfrm>
          <a:off x="1257298" y="2692556"/>
          <a:ext cx="15773400" cy="6841584"/>
        </p:xfrm>
        <a:graphic>
          <a:graphicData uri="http://schemas.openxmlformats.org/drawingml/2006/table">
            <a:tbl>
              <a:tblPr firstRow="1" bandRow="1">
                <a:tableStyleId>{5C22544A-7EE6-4342-B048-85BDC9FD1C3A}</a:tableStyleId>
              </a:tblPr>
              <a:tblGrid>
                <a:gridCol w="3154680">
                  <a:extLst>
                    <a:ext uri="{9D8B030D-6E8A-4147-A177-3AD203B41FA5}">
                      <a16:colId xmlns:a16="http://schemas.microsoft.com/office/drawing/2014/main" val="3046070937"/>
                    </a:ext>
                  </a:extLst>
                </a:gridCol>
                <a:gridCol w="3154680">
                  <a:extLst>
                    <a:ext uri="{9D8B030D-6E8A-4147-A177-3AD203B41FA5}">
                      <a16:colId xmlns:a16="http://schemas.microsoft.com/office/drawing/2014/main" val="4054224176"/>
                    </a:ext>
                  </a:extLst>
                </a:gridCol>
                <a:gridCol w="3154680">
                  <a:extLst>
                    <a:ext uri="{9D8B030D-6E8A-4147-A177-3AD203B41FA5}">
                      <a16:colId xmlns:a16="http://schemas.microsoft.com/office/drawing/2014/main" val="724622850"/>
                    </a:ext>
                  </a:extLst>
                </a:gridCol>
                <a:gridCol w="3154680">
                  <a:extLst>
                    <a:ext uri="{9D8B030D-6E8A-4147-A177-3AD203B41FA5}">
                      <a16:colId xmlns:a16="http://schemas.microsoft.com/office/drawing/2014/main" val="491911602"/>
                    </a:ext>
                  </a:extLst>
                </a:gridCol>
                <a:gridCol w="3154680">
                  <a:extLst>
                    <a:ext uri="{9D8B030D-6E8A-4147-A177-3AD203B41FA5}">
                      <a16:colId xmlns:a16="http://schemas.microsoft.com/office/drawing/2014/main" val="661304413"/>
                    </a:ext>
                  </a:extLst>
                </a:gridCol>
              </a:tblGrid>
              <a:tr h="1116036">
                <a:tc>
                  <a:txBody>
                    <a:bodyPr/>
                    <a:lstStyle/>
                    <a:p>
                      <a:r>
                        <a:rPr lang="en-IN" sz="2400" dirty="0">
                          <a:latin typeface="Times New Roman" panose="02020603050405020304" pitchFamily="18" charset="0"/>
                          <a:cs typeface="Times New Roman" panose="02020603050405020304" pitchFamily="18" charset="0"/>
                        </a:rPr>
                        <a:t>Criteria              </a:t>
                      </a:r>
                    </a:p>
                  </a:txBody>
                  <a:tcPr/>
                </a:tc>
                <a:tc>
                  <a:txBody>
                    <a:bodyPr/>
                    <a:lstStyle/>
                    <a:p>
                      <a:r>
                        <a:rPr lang="en-IN" sz="2400" dirty="0">
                          <a:latin typeface="Times New Roman" panose="02020603050405020304" pitchFamily="18" charset="0"/>
                          <a:cs typeface="Times New Roman" panose="02020603050405020304" pitchFamily="18" charset="0"/>
                        </a:rPr>
                        <a:t>Ani Chart</a:t>
                      </a:r>
                    </a:p>
                  </a:txBody>
                  <a:tcPr/>
                </a:tc>
                <a:tc>
                  <a:txBody>
                    <a:bodyPr/>
                    <a:lstStyle/>
                    <a:p>
                      <a:r>
                        <a:rPr lang="en-IN" sz="2400" dirty="0">
                          <a:latin typeface="Times New Roman" panose="02020603050405020304" pitchFamily="18" charset="0"/>
                          <a:cs typeface="Times New Roman" panose="02020603050405020304" pitchFamily="18" charset="0"/>
                        </a:rPr>
                        <a:t>MyAnimeList</a:t>
                      </a:r>
                    </a:p>
                  </a:txBody>
                  <a:tcPr/>
                </a:tc>
                <a:tc>
                  <a:txBody>
                    <a:bodyPr/>
                    <a:lstStyle/>
                    <a:p>
                      <a:r>
                        <a:rPr lang="en-IN" sz="2400" dirty="0">
                          <a:latin typeface="Times New Roman" panose="02020603050405020304" pitchFamily="18" charset="0"/>
                          <a:cs typeface="Times New Roman" panose="02020603050405020304" pitchFamily="18" charset="0"/>
                        </a:rPr>
                        <a:t>Anime Planet</a:t>
                      </a:r>
                    </a:p>
                  </a:txBody>
                  <a:tcPr/>
                </a:tc>
                <a:tc>
                  <a:txBody>
                    <a:bodyPr/>
                    <a:lstStyle/>
                    <a:p>
                      <a:r>
                        <a:rPr lang="en-IN" sz="2400" dirty="0" err="1">
                          <a:latin typeface="Times New Roman" panose="02020603050405020304" pitchFamily="18" charset="0"/>
                          <a:cs typeface="Times New Roman" panose="02020603050405020304" pitchFamily="18" charset="0"/>
                        </a:rPr>
                        <a:t>Anime_World</a:t>
                      </a:r>
                      <a:r>
                        <a:rPr lang="en-IN" sz="2400" dirty="0">
                          <a:latin typeface="Times New Roman" panose="02020603050405020304" pitchFamily="18" charset="0"/>
                          <a:cs typeface="Times New Roman" panose="02020603050405020304" pitchFamily="18" charset="0"/>
                        </a:rPr>
                        <a:t> (Proposed)</a:t>
                      </a:r>
                    </a:p>
                  </a:txBody>
                  <a:tcPr/>
                </a:tc>
                <a:extLst>
                  <a:ext uri="{0D108BD9-81ED-4DB2-BD59-A6C34878D82A}">
                    <a16:rowId xmlns:a16="http://schemas.microsoft.com/office/drawing/2014/main" val="560417826"/>
                  </a:ext>
                </a:extLst>
              </a:tr>
              <a:tr h="1116036">
                <a:tc>
                  <a:txBody>
                    <a:bodyPr/>
                    <a:lstStyle/>
                    <a:p>
                      <a:r>
                        <a:rPr lang="en-IN" sz="2400" dirty="0">
                          <a:latin typeface="Times New Roman" panose="02020603050405020304" pitchFamily="18" charset="0"/>
                          <a:cs typeface="Times New Roman" panose="02020603050405020304" pitchFamily="18" charset="0"/>
                        </a:rPr>
                        <a:t>Purpose</a:t>
                      </a:r>
                    </a:p>
                  </a:txBody>
                  <a:tcPr/>
                </a:tc>
                <a:tc>
                  <a:txBody>
                    <a:bodyPr/>
                    <a:lstStyle/>
                    <a:p>
                      <a:r>
                        <a:rPr lang="en-IN" sz="2400" dirty="0">
                          <a:latin typeface="Times New Roman" panose="02020603050405020304" pitchFamily="18" charset="0"/>
                          <a:cs typeface="Times New Roman" panose="02020603050405020304" pitchFamily="18" charset="0"/>
                        </a:rPr>
                        <a:t> Shows seasonal anime schedules </a:t>
                      </a:r>
                    </a:p>
                  </a:txBody>
                  <a:tcPr/>
                </a:tc>
                <a:tc>
                  <a:txBody>
                    <a:bodyPr/>
                    <a:lstStyle/>
                    <a:p>
                      <a:r>
                        <a:rPr lang="en-US" sz="2400" dirty="0">
                          <a:latin typeface="Times New Roman" panose="02020603050405020304" pitchFamily="18" charset="0"/>
                          <a:cs typeface="Times New Roman" panose="02020603050405020304" pitchFamily="18" charset="0"/>
                        </a:rPr>
                        <a:t>Database of anime/manga with reviews </a:t>
                      </a:r>
                      <a:endParaRPr lang="en-IN" sz="2400" dirty="0">
                        <a:latin typeface="Times New Roman" panose="02020603050405020304" pitchFamily="18" charset="0"/>
                        <a:cs typeface="Times New Roman" panose="02020603050405020304" pitchFamily="18" charset="0"/>
                      </a:endParaRPr>
                    </a:p>
                  </a:txBody>
                  <a:tcPr/>
                </a:tc>
                <a:tc>
                  <a:txBody>
                    <a:bodyPr/>
                    <a:lstStyle/>
                    <a:p>
                      <a:r>
                        <a:rPr lang="en-IN" sz="2400" dirty="0">
                          <a:latin typeface="Times New Roman" panose="02020603050405020304" pitchFamily="18" charset="0"/>
                          <a:cs typeface="Times New Roman" panose="02020603050405020304" pitchFamily="18" charset="0"/>
                        </a:rPr>
                        <a:t>Streaming info + community site</a:t>
                      </a:r>
                    </a:p>
                  </a:txBody>
                  <a:tcPr/>
                </a:tc>
                <a:tc>
                  <a:txBody>
                    <a:bodyPr/>
                    <a:lstStyle/>
                    <a:p>
                      <a:r>
                        <a:rPr lang="en-US" sz="2400" dirty="0">
                          <a:latin typeface="Times New Roman" panose="02020603050405020304" pitchFamily="18" charset="0"/>
                          <a:cs typeface="Times New Roman" panose="02020603050405020304" pitchFamily="18" charset="0"/>
                        </a:rPr>
                        <a:t>Combines anime schedules with social interaction</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56844250"/>
                  </a:ext>
                </a:extLst>
              </a:tr>
              <a:tr h="1116036">
                <a:tc>
                  <a:txBody>
                    <a:bodyPr/>
                    <a:lstStyle/>
                    <a:p>
                      <a:r>
                        <a:rPr lang="en-IN" sz="2400" dirty="0">
                          <a:latin typeface="Times New Roman" panose="02020603050405020304" pitchFamily="18" charset="0"/>
                          <a:cs typeface="Times New Roman" panose="02020603050405020304" pitchFamily="18" charset="0"/>
                        </a:rPr>
                        <a:t>Target Audience</a:t>
                      </a:r>
                    </a:p>
                  </a:txBody>
                  <a:tcPr/>
                </a:tc>
                <a:tc>
                  <a:txBody>
                    <a:bodyPr/>
                    <a:lstStyle/>
                    <a:p>
                      <a:r>
                        <a:rPr lang="en-IN" sz="2400" dirty="0">
                          <a:latin typeface="Times New Roman" panose="02020603050405020304" pitchFamily="18" charset="0"/>
                          <a:cs typeface="Times New Roman" panose="02020603050405020304" pitchFamily="18" charset="0"/>
                        </a:rPr>
                        <a:t>Seasonal anime watchers </a:t>
                      </a:r>
                    </a:p>
                  </a:txBody>
                  <a:tcPr/>
                </a:tc>
                <a:tc>
                  <a:txBody>
                    <a:bodyPr/>
                    <a:lstStyle/>
                    <a:p>
                      <a:r>
                        <a:rPr lang="en-IN" sz="2400" dirty="0">
                          <a:latin typeface="Times New Roman" panose="02020603050405020304" pitchFamily="18" charset="0"/>
                          <a:cs typeface="Times New Roman" panose="02020603050405020304" pitchFamily="18" charset="0"/>
                        </a:rPr>
                        <a:t>Anime enthusiasts and reviewers</a:t>
                      </a:r>
                    </a:p>
                  </a:txBody>
                  <a:tcPr/>
                </a:tc>
                <a:tc>
                  <a:txBody>
                    <a:bodyPr/>
                    <a:lstStyle/>
                    <a:p>
                      <a:r>
                        <a:rPr lang="en-IN" sz="2400" dirty="0">
                          <a:latin typeface="Times New Roman" panose="02020603050405020304" pitchFamily="18" charset="0"/>
                          <a:cs typeface="Times New Roman" panose="02020603050405020304" pitchFamily="18" charset="0"/>
                        </a:rPr>
                        <a:t>Casual anime viewers</a:t>
                      </a:r>
                    </a:p>
                  </a:txBody>
                  <a:tcPr/>
                </a:tc>
                <a:tc>
                  <a:txBody>
                    <a:bodyPr/>
                    <a:lstStyle/>
                    <a:p>
                      <a:r>
                        <a:rPr lang="en-US" sz="2400" dirty="0">
                          <a:latin typeface="Times New Roman" panose="02020603050405020304" pitchFamily="18" charset="0"/>
                          <a:cs typeface="Times New Roman" panose="02020603050405020304" pitchFamily="18" charset="0"/>
                        </a:rPr>
                        <a:t>Anime lovers who want both info + discussion </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94420514"/>
                  </a:ext>
                </a:extLst>
              </a:tr>
              <a:tr h="1116036">
                <a:tc>
                  <a:txBody>
                    <a:bodyPr/>
                    <a:lstStyle/>
                    <a:p>
                      <a:r>
                        <a:rPr lang="en-IN" sz="2400" dirty="0">
                          <a:latin typeface="Times New Roman" panose="02020603050405020304" pitchFamily="18" charset="0"/>
                          <a:cs typeface="Times New Roman" panose="02020603050405020304" pitchFamily="18" charset="0"/>
                        </a:rPr>
                        <a:t>UI / Design</a:t>
                      </a:r>
                    </a:p>
                  </a:txBody>
                  <a:tcPr/>
                </a:tc>
                <a:tc>
                  <a:txBody>
                    <a:bodyPr/>
                    <a:lstStyle/>
                    <a:p>
                      <a:r>
                        <a:rPr lang="en-IN" sz="2400" dirty="0">
                          <a:latin typeface="Times New Roman" panose="02020603050405020304" pitchFamily="18" charset="0"/>
                          <a:cs typeface="Times New Roman" panose="02020603050405020304" pitchFamily="18" charset="0"/>
                        </a:rPr>
                        <a:t>Clean, minimal, grid-based</a:t>
                      </a:r>
                    </a:p>
                  </a:txBody>
                  <a:tcPr/>
                </a:tc>
                <a:tc>
                  <a:txBody>
                    <a:bodyPr/>
                    <a:lstStyle/>
                    <a:p>
                      <a:r>
                        <a:rPr lang="en-IN" sz="2400" dirty="0">
                          <a:latin typeface="Times New Roman" panose="02020603050405020304" pitchFamily="18" charset="0"/>
                          <a:cs typeface="Times New Roman" panose="02020603050405020304" pitchFamily="18" charset="0"/>
                        </a:rPr>
                        <a:t>Dense, text-heavy layout</a:t>
                      </a:r>
                    </a:p>
                  </a:txBody>
                  <a:tcPr/>
                </a:tc>
                <a:tc>
                  <a:txBody>
                    <a:bodyPr/>
                    <a:lstStyle/>
                    <a:p>
                      <a:r>
                        <a:rPr lang="en-IN" sz="2400" dirty="0">
                          <a:latin typeface="Times New Roman" panose="02020603050405020304" pitchFamily="18" charset="0"/>
                          <a:cs typeface="Times New Roman" panose="02020603050405020304" pitchFamily="18" charset="0"/>
                        </a:rPr>
                        <a:t>Balanced but cluttered </a:t>
                      </a:r>
                    </a:p>
                  </a:txBody>
                  <a:tcPr/>
                </a:tc>
                <a:tc>
                  <a:txBody>
                    <a:bodyPr/>
                    <a:lstStyle/>
                    <a:p>
                      <a:r>
                        <a:rPr lang="en-US" sz="2400" dirty="0">
                          <a:latin typeface="Times New Roman" panose="02020603050405020304" pitchFamily="18" charset="0"/>
                          <a:cs typeface="Times New Roman" panose="02020603050405020304" pitchFamily="18" charset="0"/>
                        </a:rPr>
                        <a:t>Modern, minimal, anime-inspired dark theme</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58850623"/>
                  </a:ext>
                </a:extLst>
              </a:tr>
              <a:tr h="1116036">
                <a:tc>
                  <a:txBody>
                    <a:bodyPr/>
                    <a:lstStyle/>
                    <a:p>
                      <a:r>
                        <a:rPr lang="en-IN" sz="2400" dirty="0">
                          <a:latin typeface="Times New Roman" panose="02020603050405020304" pitchFamily="18" charset="0"/>
                          <a:cs typeface="Times New Roman" panose="02020603050405020304" pitchFamily="18" charset="0"/>
                        </a:rPr>
                        <a:t>Ease of Use</a:t>
                      </a:r>
                    </a:p>
                  </a:txBody>
                  <a:tcPr/>
                </a:tc>
                <a:tc>
                  <a:txBody>
                    <a:bodyPr/>
                    <a:lstStyle/>
                    <a:p>
                      <a:r>
                        <a:rPr lang="en-IN" sz="2400" dirty="0">
                          <a:latin typeface="Times New Roman" panose="02020603050405020304" pitchFamily="18" charset="0"/>
                          <a:cs typeface="Times New Roman" panose="02020603050405020304" pitchFamily="18" charset="0"/>
                        </a:rPr>
                        <a:t>Easy navigation </a:t>
                      </a:r>
                    </a:p>
                  </a:txBody>
                  <a:tcPr/>
                </a:tc>
                <a:tc>
                  <a:txBody>
                    <a:bodyPr/>
                    <a:lstStyle/>
                    <a:p>
                      <a:r>
                        <a:rPr lang="en-IN" sz="2400" dirty="0">
                          <a:latin typeface="Times New Roman" panose="02020603050405020304" pitchFamily="18" charset="0"/>
                          <a:cs typeface="Times New Roman" panose="02020603050405020304" pitchFamily="18" charset="0"/>
                        </a:rPr>
                        <a:t>Slightly complex </a:t>
                      </a:r>
                    </a:p>
                  </a:txBody>
                  <a:tcPr/>
                </a:tc>
                <a:tc>
                  <a:txBody>
                    <a:bodyPr/>
                    <a:lstStyle/>
                    <a:p>
                      <a:r>
                        <a:rPr lang="en-IN" sz="2400" dirty="0">
                          <a:latin typeface="Times New Roman" panose="02020603050405020304" pitchFamily="18" charset="0"/>
                          <a:cs typeface="Times New Roman" panose="02020603050405020304" pitchFamily="18" charset="0"/>
                        </a:rPr>
                        <a:t>Moderate</a:t>
                      </a:r>
                    </a:p>
                  </a:txBody>
                  <a:tcPr/>
                </a:tc>
                <a:tc>
                  <a:txBody>
                    <a:bodyPr/>
                    <a:lstStyle/>
                    <a:p>
                      <a:r>
                        <a:rPr lang="en-IN" sz="2400" dirty="0">
                          <a:latin typeface="Times New Roman" panose="02020603050405020304" pitchFamily="18" charset="0"/>
                          <a:cs typeface="Times New Roman" panose="02020603050405020304" pitchFamily="18" charset="0"/>
                        </a:rPr>
                        <a:t>Simple navigation, user-friendly </a:t>
                      </a:r>
                    </a:p>
                  </a:txBody>
                  <a:tcPr/>
                </a:tc>
                <a:extLst>
                  <a:ext uri="{0D108BD9-81ED-4DB2-BD59-A6C34878D82A}">
                    <a16:rowId xmlns:a16="http://schemas.microsoft.com/office/drawing/2014/main" val="573819872"/>
                  </a:ext>
                </a:extLst>
              </a:tr>
              <a:tr h="1116036">
                <a:tc>
                  <a:txBody>
                    <a:bodyPr/>
                    <a:lstStyle/>
                    <a:p>
                      <a:r>
                        <a:rPr lang="en-IN" sz="2400" dirty="0">
                          <a:latin typeface="Times New Roman" panose="02020603050405020304" pitchFamily="18" charset="0"/>
                          <a:cs typeface="Times New Roman" panose="02020603050405020304" pitchFamily="18" charset="0"/>
                        </a:rPr>
                        <a:t>Community Features</a:t>
                      </a:r>
                    </a:p>
                  </a:txBody>
                  <a:tcPr/>
                </a:tc>
                <a:tc>
                  <a:txBody>
                    <a:bodyPr/>
                    <a:lstStyle/>
                    <a:p>
                      <a:r>
                        <a:rPr lang="en-IN" sz="2400" dirty="0">
                          <a:latin typeface="Times New Roman" panose="02020603050405020304" pitchFamily="18" charset="0"/>
                          <a:cs typeface="Times New Roman" panose="02020603050405020304" pitchFamily="18" charset="0"/>
                        </a:rPr>
                        <a:t>❌ None </a:t>
                      </a:r>
                    </a:p>
                  </a:txBody>
                  <a:tcPr/>
                </a:tc>
                <a:tc>
                  <a:txBody>
                    <a:bodyPr/>
                    <a:lstStyle/>
                    <a:p>
                      <a:r>
                        <a:rPr lang="en-IN" sz="2400" dirty="0">
                          <a:latin typeface="Times New Roman" panose="02020603050405020304" pitchFamily="18" charset="0"/>
                          <a:cs typeface="Times New Roman" panose="02020603050405020304" pitchFamily="18" charset="0"/>
                        </a:rPr>
                        <a:t>✅ Reviews &amp; forums </a:t>
                      </a:r>
                    </a:p>
                  </a:txBody>
                  <a:tcPr/>
                </a:tc>
                <a:tc>
                  <a:txBody>
                    <a:bodyPr/>
                    <a:lstStyle/>
                    <a:p>
                      <a:r>
                        <a:rPr lang="en-IN" sz="2400" dirty="0">
                          <a:latin typeface="Times New Roman" panose="02020603050405020304" pitchFamily="18" charset="0"/>
                          <a:cs typeface="Times New Roman" panose="02020603050405020304" pitchFamily="18" charset="0"/>
                        </a:rPr>
                        <a:t>✅ User lists &amp; discussions </a:t>
                      </a:r>
                    </a:p>
                  </a:txBody>
                  <a:tcPr/>
                </a:tc>
                <a:tc>
                  <a:txBody>
                    <a:bodyPr/>
                    <a:lstStyle/>
                    <a:p>
                      <a:r>
                        <a:rPr lang="en-US" sz="2400" dirty="0">
                          <a:latin typeface="Times New Roman" panose="02020603050405020304" pitchFamily="18" charset="0"/>
                          <a:cs typeface="Times New Roman" panose="02020603050405020304" pitchFamily="18" charset="0"/>
                        </a:rPr>
                        <a:t>✅ Integrated comment section on each anime </a:t>
                      </a:r>
                      <a:endParaRPr lang="en-IN"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9819665"/>
                  </a:ext>
                </a:extLst>
              </a:tr>
            </a:tbl>
          </a:graphicData>
        </a:graphic>
      </p:graphicFrame>
    </p:spTree>
    <p:extLst>
      <p:ext uri="{BB962C8B-B14F-4D97-AF65-F5344CB8AC3E}">
        <p14:creationId xmlns:p14="http://schemas.microsoft.com/office/powerpoint/2010/main" val="994401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2385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0D1A26"/>
            </a:solidFill>
          </p:spPr>
        </p:sp>
        <p:sp>
          <p:nvSpPr>
            <p:cNvPr id="4" name="TextBox 4"/>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grpSp>
        <p:nvGrpSpPr>
          <p:cNvPr id="5" name="Group 5"/>
          <p:cNvGrpSpPr/>
          <p:nvPr/>
        </p:nvGrpSpPr>
        <p:grpSpPr>
          <a:xfrm>
            <a:off x="7315200" y="269420"/>
            <a:ext cx="9629775" cy="9081409"/>
            <a:chOff x="0" y="0"/>
            <a:chExt cx="813829" cy="1073206"/>
          </a:xfrm>
        </p:grpSpPr>
        <p:sp>
          <p:nvSpPr>
            <p:cNvPr id="6" name="Freeform 6"/>
            <p:cNvSpPr/>
            <p:nvPr/>
          </p:nvSpPr>
          <p:spPr>
            <a:xfrm>
              <a:off x="0" y="0"/>
              <a:ext cx="813829" cy="1073206"/>
            </a:xfrm>
            <a:custGeom>
              <a:avLst/>
              <a:gdLst/>
              <a:ahLst/>
              <a:cxnLst/>
              <a:rect l="l" t="t" r="r" b="b"/>
              <a:pathLst>
                <a:path w="813829" h="1073206">
                  <a:moveTo>
                    <a:pt x="39347" y="0"/>
                  </a:moveTo>
                  <a:lnTo>
                    <a:pt x="774482" y="0"/>
                  </a:lnTo>
                  <a:cubicBezTo>
                    <a:pt x="796213" y="0"/>
                    <a:pt x="813829" y="17616"/>
                    <a:pt x="813829" y="39347"/>
                  </a:cubicBezTo>
                  <a:lnTo>
                    <a:pt x="813829" y="1033859"/>
                  </a:lnTo>
                  <a:cubicBezTo>
                    <a:pt x="813829" y="1055590"/>
                    <a:pt x="796213" y="1073206"/>
                    <a:pt x="774482" y="1073206"/>
                  </a:cubicBezTo>
                  <a:lnTo>
                    <a:pt x="39347" y="1073206"/>
                  </a:lnTo>
                  <a:cubicBezTo>
                    <a:pt x="17616" y="1073206"/>
                    <a:pt x="0" y="1055590"/>
                    <a:pt x="0" y="1033859"/>
                  </a:cubicBezTo>
                  <a:lnTo>
                    <a:pt x="0" y="39347"/>
                  </a:lnTo>
                  <a:cubicBezTo>
                    <a:pt x="0" y="17616"/>
                    <a:pt x="17616" y="0"/>
                    <a:pt x="39347" y="0"/>
                  </a:cubicBezTo>
                  <a:close/>
                </a:path>
              </a:pathLst>
            </a:custGeom>
            <a:blipFill>
              <a:blip r:embed="rId2"/>
              <a:stretch>
                <a:fillRect t="-2387" b="-2387"/>
              </a:stretch>
            </a:blipFill>
          </p:spPr>
        </p:sp>
      </p:grpSp>
      <p:sp>
        <p:nvSpPr>
          <p:cNvPr id="7" name="AutoShape 7"/>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11" name="TextBox 11"/>
          <p:cNvSpPr txBox="1"/>
          <p:nvPr/>
        </p:nvSpPr>
        <p:spPr>
          <a:xfrm>
            <a:off x="1143000" y="3822675"/>
            <a:ext cx="8324850" cy="987450"/>
          </a:xfrm>
          <a:prstGeom prst="rect">
            <a:avLst/>
          </a:prstGeom>
        </p:spPr>
        <p:txBody>
          <a:bodyPr lIns="0" tIns="0" rIns="0" bIns="0" rtlCol="0" anchor="t">
            <a:spAutoFit/>
          </a:bodyPr>
          <a:lstStyle/>
          <a:p>
            <a:pPr marL="0" lvl="0" indent="0" algn="l">
              <a:lnSpc>
                <a:spcPts val="7699"/>
              </a:lnSpc>
            </a:pPr>
            <a:r>
              <a:rPr lang="en-US" sz="6999" b="1" spc="-69" dirty="0">
                <a:solidFill>
                  <a:srgbClr val="8BB9FF"/>
                </a:solidFill>
                <a:latin typeface="Telegraf Bold"/>
                <a:ea typeface="Telegraf Bold"/>
                <a:cs typeface="Telegraf Bold"/>
                <a:sym typeface="Telegraf Bold"/>
              </a:rPr>
              <a:t>User Flow</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5C52BEE-2464-1E6B-F105-55F51C98D042}"/>
              </a:ext>
            </a:extLst>
          </p:cNvPr>
          <p:cNvGrpSpPr/>
          <p:nvPr/>
        </p:nvGrpSpPr>
        <p:grpSpPr>
          <a:xfrm>
            <a:off x="0" y="0"/>
            <a:ext cx="3238500" cy="10287000"/>
            <a:chOff x="0" y="0"/>
            <a:chExt cx="852938" cy="2709333"/>
          </a:xfrm>
        </p:grpSpPr>
        <p:sp>
          <p:nvSpPr>
            <p:cNvPr id="3" name="Freeform 3">
              <a:extLst>
                <a:ext uri="{FF2B5EF4-FFF2-40B4-BE49-F238E27FC236}">
                  <a16:creationId xmlns:a16="http://schemas.microsoft.com/office/drawing/2014/main" id="{6509EC7C-22ED-3438-E23F-7C5F62D8E6E0}"/>
                </a:ext>
              </a:extLst>
            </p:cNvPr>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0D1A26"/>
            </a:solidFill>
          </p:spPr>
        </p:sp>
        <p:sp>
          <p:nvSpPr>
            <p:cNvPr id="4" name="TextBox 4">
              <a:extLst>
                <a:ext uri="{FF2B5EF4-FFF2-40B4-BE49-F238E27FC236}">
                  <a16:creationId xmlns:a16="http://schemas.microsoft.com/office/drawing/2014/main" id="{232A445E-3536-050D-38E6-05F89C35959B}"/>
                </a:ext>
              </a:extLst>
            </p:cNvPr>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7" name="AutoShape 7">
            <a:extLst>
              <a:ext uri="{FF2B5EF4-FFF2-40B4-BE49-F238E27FC236}">
                <a16:creationId xmlns:a16="http://schemas.microsoft.com/office/drawing/2014/main" id="{31664FDD-34F9-08C1-FA29-EBA6AE90E6AF}"/>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8" name="TextBox 11">
            <a:extLst>
              <a:ext uri="{FF2B5EF4-FFF2-40B4-BE49-F238E27FC236}">
                <a16:creationId xmlns:a16="http://schemas.microsoft.com/office/drawing/2014/main" id="{798AF0BD-C2A9-D415-5AF9-6D7970488BDC}"/>
              </a:ext>
            </a:extLst>
          </p:cNvPr>
          <p:cNvSpPr txBox="1"/>
          <p:nvPr/>
        </p:nvSpPr>
        <p:spPr>
          <a:xfrm>
            <a:off x="762000" y="3822675"/>
            <a:ext cx="5715000" cy="1974900"/>
          </a:xfrm>
          <a:prstGeom prst="rect">
            <a:avLst/>
          </a:prstGeom>
        </p:spPr>
        <p:txBody>
          <a:bodyPr wrap="square" lIns="0" tIns="0" rIns="0" bIns="0" rtlCol="0" anchor="t">
            <a:spAutoFit/>
          </a:bodyPr>
          <a:lstStyle/>
          <a:p>
            <a:pPr marL="0" lvl="0" indent="0" algn="l">
              <a:lnSpc>
                <a:spcPts val="7699"/>
              </a:lnSpc>
            </a:pPr>
            <a:r>
              <a:rPr lang="en-US" sz="6999" b="1" spc="-69" dirty="0">
                <a:solidFill>
                  <a:srgbClr val="8BB9FF"/>
                </a:solidFill>
                <a:latin typeface="Telegraf Bold"/>
                <a:ea typeface="Telegraf Bold"/>
                <a:cs typeface="Telegraf Bold"/>
                <a:sym typeface="Telegraf Bold"/>
              </a:rPr>
              <a:t>Information Architecture</a:t>
            </a:r>
          </a:p>
        </p:txBody>
      </p:sp>
      <p:pic>
        <p:nvPicPr>
          <p:cNvPr id="12" name="Picture 11" descr="A diagram of a company">
            <a:extLst>
              <a:ext uri="{FF2B5EF4-FFF2-40B4-BE49-F238E27FC236}">
                <a16:creationId xmlns:a16="http://schemas.microsoft.com/office/drawing/2014/main" id="{F7003AC1-97B3-5F2B-BFA6-4B05481397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9400" y="266701"/>
            <a:ext cx="10439400" cy="9039224"/>
          </a:xfrm>
          <a:prstGeom prst="rect">
            <a:avLst/>
          </a:prstGeom>
        </p:spPr>
      </p:pic>
    </p:spTree>
    <p:extLst>
      <p:ext uri="{BB962C8B-B14F-4D97-AF65-F5344CB8AC3E}">
        <p14:creationId xmlns:p14="http://schemas.microsoft.com/office/powerpoint/2010/main" val="35750011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DD66AD-F079-5B66-1355-9C307AD3283F}"/>
              </a:ext>
            </a:extLst>
          </p:cNvPr>
          <p:cNvSpPr txBox="1"/>
          <p:nvPr/>
        </p:nvSpPr>
        <p:spPr>
          <a:xfrm>
            <a:off x="4735390" y="173504"/>
            <a:ext cx="8817219"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Low Fidelity</a:t>
            </a:r>
          </a:p>
        </p:txBody>
      </p:sp>
      <p:pic>
        <p:nvPicPr>
          <p:cNvPr id="19" name="Picture 18">
            <a:extLst>
              <a:ext uri="{FF2B5EF4-FFF2-40B4-BE49-F238E27FC236}">
                <a16:creationId xmlns:a16="http://schemas.microsoft.com/office/drawing/2014/main" id="{1561A05A-71D2-D078-5FE3-C41F89785FA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20799" y="1485900"/>
            <a:ext cx="3142059" cy="6833116"/>
          </a:xfrm>
          <a:prstGeom prst="rect">
            <a:avLst/>
          </a:prstGeom>
        </p:spPr>
      </p:pic>
      <p:pic>
        <p:nvPicPr>
          <p:cNvPr id="20" name="Picture 19">
            <a:extLst>
              <a:ext uri="{FF2B5EF4-FFF2-40B4-BE49-F238E27FC236}">
                <a16:creationId xmlns:a16="http://schemas.microsoft.com/office/drawing/2014/main" id="{A0BC9C6A-4FAB-6135-F835-6A8A30C4BE4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0600" y="1485900"/>
            <a:ext cx="3151203" cy="6888677"/>
          </a:xfrm>
          <a:prstGeom prst="rect">
            <a:avLst/>
          </a:prstGeom>
        </p:spPr>
      </p:pic>
      <p:sp>
        <p:nvSpPr>
          <p:cNvPr id="21" name="TextBox 20">
            <a:extLst>
              <a:ext uri="{FF2B5EF4-FFF2-40B4-BE49-F238E27FC236}">
                <a16:creationId xmlns:a16="http://schemas.microsoft.com/office/drawing/2014/main" id="{D125519D-F48A-35A3-087E-97C1D54D6DA6}"/>
              </a:ext>
            </a:extLst>
          </p:cNvPr>
          <p:cNvSpPr txBox="1"/>
          <p:nvPr/>
        </p:nvSpPr>
        <p:spPr>
          <a:xfrm>
            <a:off x="1989719" y="8796201"/>
            <a:ext cx="115296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Login</a:t>
            </a:r>
          </a:p>
        </p:txBody>
      </p:sp>
      <p:sp>
        <p:nvSpPr>
          <p:cNvPr id="22" name="TextBox 21">
            <a:extLst>
              <a:ext uri="{FF2B5EF4-FFF2-40B4-BE49-F238E27FC236}">
                <a16:creationId xmlns:a16="http://schemas.microsoft.com/office/drawing/2014/main" id="{C71F8674-760D-0FD1-3501-9F9D4D31ACBF}"/>
              </a:ext>
            </a:extLst>
          </p:cNvPr>
          <p:cNvSpPr txBox="1"/>
          <p:nvPr/>
        </p:nvSpPr>
        <p:spPr>
          <a:xfrm>
            <a:off x="6407920" y="8752958"/>
            <a:ext cx="1567815"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Sign Up</a:t>
            </a:r>
          </a:p>
        </p:txBody>
      </p:sp>
      <p:pic>
        <p:nvPicPr>
          <p:cNvPr id="33" name="Picture 32">
            <a:extLst>
              <a:ext uri="{FF2B5EF4-FFF2-40B4-BE49-F238E27FC236}">
                <a16:creationId xmlns:a16="http://schemas.microsoft.com/office/drawing/2014/main" id="{D624D41E-7276-7869-B212-FA030543C8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41854" y="1485900"/>
            <a:ext cx="3142059" cy="6744538"/>
          </a:xfrm>
          <a:prstGeom prst="rect">
            <a:avLst/>
          </a:prstGeom>
        </p:spPr>
      </p:pic>
      <p:sp>
        <p:nvSpPr>
          <p:cNvPr id="34" name="TextBox 33">
            <a:extLst>
              <a:ext uri="{FF2B5EF4-FFF2-40B4-BE49-F238E27FC236}">
                <a16:creationId xmlns:a16="http://schemas.microsoft.com/office/drawing/2014/main" id="{4F39C1BF-2D20-76AB-8B9C-1C8D6FDEC5F3}"/>
              </a:ext>
            </a:extLst>
          </p:cNvPr>
          <p:cNvSpPr txBox="1"/>
          <p:nvPr/>
        </p:nvSpPr>
        <p:spPr>
          <a:xfrm>
            <a:off x="11240972" y="8752957"/>
            <a:ext cx="1216526"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Home</a:t>
            </a:r>
          </a:p>
        </p:txBody>
      </p:sp>
      <p:pic>
        <p:nvPicPr>
          <p:cNvPr id="35" name="Picture 34">
            <a:extLst>
              <a:ext uri="{FF2B5EF4-FFF2-40B4-BE49-F238E27FC236}">
                <a16:creationId xmlns:a16="http://schemas.microsoft.com/office/drawing/2014/main" id="{47237BA5-82D4-AC22-B094-9FB2CD1CA72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478000" y="1485900"/>
            <a:ext cx="3113968" cy="6559397"/>
          </a:xfrm>
          <a:prstGeom prst="rect">
            <a:avLst/>
          </a:prstGeom>
        </p:spPr>
      </p:pic>
      <p:sp>
        <p:nvSpPr>
          <p:cNvPr id="36" name="TextBox 35">
            <a:extLst>
              <a:ext uri="{FF2B5EF4-FFF2-40B4-BE49-F238E27FC236}">
                <a16:creationId xmlns:a16="http://schemas.microsoft.com/office/drawing/2014/main" id="{CEB923EE-0895-A95D-B908-543CEE4B4290}"/>
              </a:ext>
            </a:extLst>
          </p:cNvPr>
          <p:cNvSpPr txBox="1"/>
          <p:nvPr/>
        </p:nvSpPr>
        <p:spPr>
          <a:xfrm>
            <a:off x="15117469" y="8752956"/>
            <a:ext cx="1835029"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Trending</a:t>
            </a:r>
          </a:p>
        </p:txBody>
      </p:sp>
    </p:spTree>
    <p:extLst>
      <p:ext uri="{BB962C8B-B14F-4D97-AF65-F5344CB8AC3E}">
        <p14:creationId xmlns:p14="http://schemas.microsoft.com/office/powerpoint/2010/main" val="3827201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FCB0453F-44A8-D05B-4CC5-13D225C88B6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228648-FEBC-BDBC-9AB9-69D2152573D4}"/>
              </a:ext>
            </a:extLst>
          </p:cNvPr>
          <p:cNvSpPr txBox="1"/>
          <p:nvPr/>
        </p:nvSpPr>
        <p:spPr>
          <a:xfrm>
            <a:off x="4735390" y="173504"/>
            <a:ext cx="8817219"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Low Fidelity</a:t>
            </a:r>
          </a:p>
        </p:txBody>
      </p:sp>
      <p:pic>
        <p:nvPicPr>
          <p:cNvPr id="2" name="Picture 1">
            <a:extLst>
              <a:ext uri="{FF2B5EF4-FFF2-40B4-BE49-F238E27FC236}">
                <a16:creationId xmlns:a16="http://schemas.microsoft.com/office/drawing/2014/main" id="{9BBE09B8-3CB9-C577-9DB3-01ADAB82017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223518" y="1485900"/>
            <a:ext cx="2918285" cy="6833116"/>
          </a:xfrm>
          <a:prstGeom prst="rect">
            <a:avLst/>
          </a:prstGeom>
        </p:spPr>
      </p:pic>
      <p:sp>
        <p:nvSpPr>
          <p:cNvPr id="4" name="TextBox 3">
            <a:extLst>
              <a:ext uri="{FF2B5EF4-FFF2-40B4-BE49-F238E27FC236}">
                <a16:creationId xmlns:a16="http://schemas.microsoft.com/office/drawing/2014/main" id="{B30C40BA-C788-F611-A084-4FF11B22D757}"/>
              </a:ext>
            </a:extLst>
          </p:cNvPr>
          <p:cNvSpPr txBox="1"/>
          <p:nvPr/>
        </p:nvSpPr>
        <p:spPr>
          <a:xfrm>
            <a:off x="2013767" y="8807011"/>
            <a:ext cx="1337785"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Search</a:t>
            </a:r>
          </a:p>
        </p:txBody>
      </p:sp>
      <p:pic>
        <p:nvPicPr>
          <p:cNvPr id="5" name="Picture 4">
            <a:extLst>
              <a:ext uri="{FF2B5EF4-FFF2-40B4-BE49-F238E27FC236}">
                <a16:creationId xmlns:a16="http://schemas.microsoft.com/office/drawing/2014/main" id="{53738F4D-2C3C-2078-2951-A8200C98DF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16227" y="1485906"/>
            <a:ext cx="3151203" cy="6833110"/>
          </a:xfrm>
          <a:prstGeom prst="rect">
            <a:avLst/>
          </a:prstGeom>
        </p:spPr>
      </p:pic>
      <p:sp>
        <p:nvSpPr>
          <p:cNvPr id="6" name="TextBox 5">
            <a:extLst>
              <a:ext uri="{FF2B5EF4-FFF2-40B4-BE49-F238E27FC236}">
                <a16:creationId xmlns:a16="http://schemas.microsoft.com/office/drawing/2014/main" id="{CC9AE14E-903F-C3CD-DB8C-D2420415C5BB}"/>
              </a:ext>
            </a:extLst>
          </p:cNvPr>
          <p:cNvSpPr txBox="1"/>
          <p:nvPr/>
        </p:nvSpPr>
        <p:spPr>
          <a:xfrm>
            <a:off x="6065023" y="8801105"/>
            <a:ext cx="2253609"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Anime Card</a:t>
            </a:r>
          </a:p>
        </p:txBody>
      </p:sp>
      <p:pic>
        <p:nvPicPr>
          <p:cNvPr id="7" name="Picture 6">
            <a:extLst>
              <a:ext uri="{FF2B5EF4-FFF2-40B4-BE49-F238E27FC236}">
                <a16:creationId xmlns:a16="http://schemas.microsoft.com/office/drawing/2014/main" id="{3F97D189-A4AF-E579-6B8B-9B680C5CD24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782800" y="1485895"/>
            <a:ext cx="2945890" cy="6833116"/>
          </a:xfrm>
          <a:prstGeom prst="rect">
            <a:avLst/>
          </a:prstGeom>
        </p:spPr>
      </p:pic>
      <p:pic>
        <p:nvPicPr>
          <p:cNvPr id="8" name="Picture 7">
            <a:extLst>
              <a:ext uri="{FF2B5EF4-FFF2-40B4-BE49-F238E27FC236}">
                <a16:creationId xmlns:a16="http://schemas.microsoft.com/office/drawing/2014/main" id="{B2ED02A0-9E22-6F51-54D4-406ABF4DD23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78621" y="1485901"/>
            <a:ext cx="2945889" cy="6833110"/>
          </a:xfrm>
          <a:prstGeom prst="rect">
            <a:avLst/>
          </a:prstGeom>
        </p:spPr>
      </p:pic>
      <p:sp>
        <p:nvSpPr>
          <p:cNvPr id="9" name="TextBox 8">
            <a:extLst>
              <a:ext uri="{FF2B5EF4-FFF2-40B4-BE49-F238E27FC236}">
                <a16:creationId xmlns:a16="http://schemas.microsoft.com/office/drawing/2014/main" id="{415D14EA-4F09-CF0A-FBC4-2ACEADC8D828}"/>
              </a:ext>
            </a:extLst>
          </p:cNvPr>
          <p:cNvSpPr txBox="1"/>
          <p:nvPr/>
        </p:nvSpPr>
        <p:spPr>
          <a:xfrm>
            <a:off x="9794165" y="8803105"/>
            <a:ext cx="4114800"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Comments)</a:t>
            </a:r>
          </a:p>
        </p:txBody>
      </p:sp>
      <p:sp>
        <p:nvSpPr>
          <p:cNvPr id="10" name="TextBox 9">
            <a:extLst>
              <a:ext uri="{FF2B5EF4-FFF2-40B4-BE49-F238E27FC236}">
                <a16:creationId xmlns:a16="http://schemas.microsoft.com/office/drawing/2014/main" id="{C9A96FD4-C357-F702-C7F9-7BA4ED2AE907}"/>
              </a:ext>
            </a:extLst>
          </p:cNvPr>
          <p:cNvSpPr txBox="1"/>
          <p:nvPr/>
        </p:nvSpPr>
        <p:spPr>
          <a:xfrm>
            <a:off x="14424488" y="8801105"/>
            <a:ext cx="366251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Settings)</a:t>
            </a:r>
          </a:p>
        </p:txBody>
      </p:sp>
    </p:spTree>
    <p:extLst>
      <p:ext uri="{BB962C8B-B14F-4D97-AF65-F5344CB8AC3E}">
        <p14:creationId xmlns:p14="http://schemas.microsoft.com/office/powerpoint/2010/main" val="2990610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4FDB91BE-F85E-2EB3-1CD4-C238FAA77C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2C0BBF0-EE6C-7504-3F3F-F45826B5340A}"/>
              </a:ext>
            </a:extLst>
          </p:cNvPr>
          <p:cNvSpPr txBox="1"/>
          <p:nvPr/>
        </p:nvSpPr>
        <p:spPr>
          <a:xfrm>
            <a:off x="4735390" y="173504"/>
            <a:ext cx="8817219"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Mid Fidelity</a:t>
            </a:r>
          </a:p>
        </p:txBody>
      </p:sp>
      <p:pic>
        <p:nvPicPr>
          <p:cNvPr id="19" name="Picture 18">
            <a:extLst>
              <a:ext uri="{FF2B5EF4-FFF2-40B4-BE49-F238E27FC236}">
                <a16:creationId xmlns:a16="http://schemas.microsoft.com/office/drawing/2014/main" id="{284252B8-E1C7-01EB-5684-8F5E0E376B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85890" y="1485900"/>
            <a:ext cx="3011878" cy="6833116"/>
          </a:xfrm>
          <a:prstGeom prst="rect">
            <a:avLst/>
          </a:prstGeom>
        </p:spPr>
      </p:pic>
      <p:pic>
        <p:nvPicPr>
          <p:cNvPr id="20" name="Picture 19">
            <a:extLst>
              <a:ext uri="{FF2B5EF4-FFF2-40B4-BE49-F238E27FC236}">
                <a16:creationId xmlns:a16="http://schemas.microsoft.com/office/drawing/2014/main" id="{7C4BA03C-C012-0FF7-BD88-38B4F9329E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55991" y="1485900"/>
            <a:ext cx="3020420" cy="6888677"/>
          </a:xfrm>
          <a:prstGeom prst="rect">
            <a:avLst/>
          </a:prstGeom>
        </p:spPr>
      </p:pic>
      <p:sp>
        <p:nvSpPr>
          <p:cNvPr id="21" name="TextBox 20">
            <a:extLst>
              <a:ext uri="{FF2B5EF4-FFF2-40B4-BE49-F238E27FC236}">
                <a16:creationId xmlns:a16="http://schemas.microsoft.com/office/drawing/2014/main" id="{3DD9BE59-6893-075E-F53D-7D47BF5CD6CD}"/>
              </a:ext>
            </a:extLst>
          </p:cNvPr>
          <p:cNvSpPr txBox="1"/>
          <p:nvPr/>
        </p:nvSpPr>
        <p:spPr>
          <a:xfrm>
            <a:off x="1989719" y="8796201"/>
            <a:ext cx="115296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Login</a:t>
            </a:r>
          </a:p>
        </p:txBody>
      </p:sp>
      <p:sp>
        <p:nvSpPr>
          <p:cNvPr id="22" name="TextBox 21">
            <a:extLst>
              <a:ext uri="{FF2B5EF4-FFF2-40B4-BE49-F238E27FC236}">
                <a16:creationId xmlns:a16="http://schemas.microsoft.com/office/drawing/2014/main" id="{F6935A6D-4F35-04B6-F462-A36228B23694}"/>
              </a:ext>
            </a:extLst>
          </p:cNvPr>
          <p:cNvSpPr txBox="1"/>
          <p:nvPr/>
        </p:nvSpPr>
        <p:spPr>
          <a:xfrm>
            <a:off x="6407920" y="8752958"/>
            <a:ext cx="1567815"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Sign Up</a:t>
            </a:r>
          </a:p>
        </p:txBody>
      </p:sp>
      <p:pic>
        <p:nvPicPr>
          <p:cNvPr id="33" name="Picture 32">
            <a:extLst>
              <a:ext uri="{FF2B5EF4-FFF2-40B4-BE49-F238E27FC236}">
                <a16:creationId xmlns:a16="http://schemas.microsoft.com/office/drawing/2014/main" id="{FB33C99C-9899-3D11-8B5C-0811F82A91D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367625" y="1485900"/>
            <a:ext cx="2890516" cy="6744538"/>
          </a:xfrm>
          <a:prstGeom prst="rect">
            <a:avLst/>
          </a:prstGeom>
        </p:spPr>
      </p:pic>
      <p:sp>
        <p:nvSpPr>
          <p:cNvPr id="34" name="TextBox 33">
            <a:extLst>
              <a:ext uri="{FF2B5EF4-FFF2-40B4-BE49-F238E27FC236}">
                <a16:creationId xmlns:a16="http://schemas.microsoft.com/office/drawing/2014/main" id="{CD6087F0-5A25-4D54-4E7D-CE1D61FC502D}"/>
              </a:ext>
            </a:extLst>
          </p:cNvPr>
          <p:cNvSpPr txBox="1"/>
          <p:nvPr/>
        </p:nvSpPr>
        <p:spPr>
          <a:xfrm>
            <a:off x="11240972" y="8752957"/>
            <a:ext cx="1216526"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Home</a:t>
            </a:r>
          </a:p>
        </p:txBody>
      </p:sp>
      <p:pic>
        <p:nvPicPr>
          <p:cNvPr id="35" name="Picture 34">
            <a:extLst>
              <a:ext uri="{FF2B5EF4-FFF2-40B4-BE49-F238E27FC236}">
                <a16:creationId xmlns:a16="http://schemas.microsoft.com/office/drawing/2014/main" id="{87AF1167-C168-4D19-BA71-8B21B6D3A55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609306" y="1485900"/>
            <a:ext cx="2851356" cy="6559397"/>
          </a:xfrm>
          <a:prstGeom prst="rect">
            <a:avLst/>
          </a:prstGeom>
        </p:spPr>
      </p:pic>
      <p:sp>
        <p:nvSpPr>
          <p:cNvPr id="36" name="TextBox 35">
            <a:extLst>
              <a:ext uri="{FF2B5EF4-FFF2-40B4-BE49-F238E27FC236}">
                <a16:creationId xmlns:a16="http://schemas.microsoft.com/office/drawing/2014/main" id="{47E020F0-F306-74FD-ACF1-57BBCA0D3B9C}"/>
              </a:ext>
            </a:extLst>
          </p:cNvPr>
          <p:cNvSpPr txBox="1"/>
          <p:nvPr/>
        </p:nvSpPr>
        <p:spPr>
          <a:xfrm>
            <a:off x="15117469" y="8752956"/>
            <a:ext cx="1835029"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Trending</a:t>
            </a:r>
          </a:p>
        </p:txBody>
      </p:sp>
    </p:spTree>
    <p:extLst>
      <p:ext uri="{BB962C8B-B14F-4D97-AF65-F5344CB8AC3E}">
        <p14:creationId xmlns:p14="http://schemas.microsoft.com/office/powerpoint/2010/main" val="37270754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AEE7A5FF-69AC-6D28-8898-553C96F56D1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54F08B-69EC-C288-FEF2-58D81B7CDD8D}"/>
              </a:ext>
            </a:extLst>
          </p:cNvPr>
          <p:cNvSpPr txBox="1"/>
          <p:nvPr/>
        </p:nvSpPr>
        <p:spPr>
          <a:xfrm>
            <a:off x="4735390" y="173504"/>
            <a:ext cx="8817219"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Mid Fidelity</a:t>
            </a:r>
          </a:p>
        </p:txBody>
      </p:sp>
      <p:pic>
        <p:nvPicPr>
          <p:cNvPr id="2" name="Picture 1">
            <a:extLst>
              <a:ext uri="{FF2B5EF4-FFF2-40B4-BE49-F238E27FC236}">
                <a16:creationId xmlns:a16="http://schemas.microsoft.com/office/drawing/2014/main" id="{A357E013-0725-CD16-4DC4-E20C4B167E4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620121" y="1438871"/>
            <a:ext cx="2918285" cy="6833109"/>
          </a:xfrm>
          <a:prstGeom prst="rect">
            <a:avLst/>
          </a:prstGeom>
        </p:spPr>
      </p:pic>
      <p:sp>
        <p:nvSpPr>
          <p:cNvPr id="4" name="TextBox 3">
            <a:extLst>
              <a:ext uri="{FF2B5EF4-FFF2-40B4-BE49-F238E27FC236}">
                <a16:creationId xmlns:a16="http://schemas.microsoft.com/office/drawing/2014/main" id="{3E53B6FA-185F-184C-2F9B-CBF7B1A66FED}"/>
              </a:ext>
            </a:extLst>
          </p:cNvPr>
          <p:cNvSpPr txBox="1"/>
          <p:nvPr/>
        </p:nvSpPr>
        <p:spPr>
          <a:xfrm>
            <a:off x="2410370" y="8801101"/>
            <a:ext cx="1337785"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Search</a:t>
            </a:r>
          </a:p>
        </p:txBody>
      </p:sp>
      <p:pic>
        <p:nvPicPr>
          <p:cNvPr id="5" name="Picture 4">
            <a:extLst>
              <a:ext uri="{FF2B5EF4-FFF2-40B4-BE49-F238E27FC236}">
                <a16:creationId xmlns:a16="http://schemas.microsoft.com/office/drawing/2014/main" id="{99C6E2CD-99B4-2533-2F79-D6858F9FD76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646783" y="1438871"/>
            <a:ext cx="2994432" cy="6833110"/>
          </a:xfrm>
          <a:prstGeom prst="rect">
            <a:avLst/>
          </a:prstGeom>
        </p:spPr>
      </p:pic>
      <p:sp>
        <p:nvSpPr>
          <p:cNvPr id="6" name="TextBox 5">
            <a:extLst>
              <a:ext uri="{FF2B5EF4-FFF2-40B4-BE49-F238E27FC236}">
                <a16:creationId xmlns:a16="http://schemas.microsoft.com/office/drawing/2014/main" id="{DBBF03D2-7E5E-B81F-4FEA-BEDA7F5AA186}"/>
              </a:ext>
            </a:extLst>
          </p:cNvPr>
          <p:cNvSpPr txBox="1"/>
          <p:nvPr/>
        </p:nvSpPr>
        <p:spPr>
          <a:xfrm>
            <a:off x="8017194" y="8801102"/>
            <a:ext cx="2253609"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Anime Card</a:t>
            </a:r>
          </a:p>
        </p:txBody>
      </p:sp>
      <p:pic>
        <p:nvPicPr>
          <p:cNvPr id="8" name="Picture 7">
            <a:extLst>
              <a:ext uri="{FF2B5EF4-FFF2-40B4-BE49-F238E27FC236}">
                <a16:creationId xmlns:a16="http://schemas.microsoft.com/office/drawing/2014/main" id="{0C0301DC-C2B9-4983-AA68-20BBAE70904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944600" y="1532935"/>
            <a:ext cx="2945889" cy="6739046"/>
          </a:xfrm>
          <a:prstGeom prst="rect">
            <a:avLst/>
          </a:prstGeom>
        </p:spPr>
      </p:pic>
      <p:sp>
        <p:nvSpPr>
          <p:cNvPr id="9" name="TextBox 8">
            <a:extLst>
              <a:ext uri="{FF2B5EF4-FFF2-40B4-BE49-F238E27FC236}">
                <a16:creationId xmlns:a16="http://schemas.microsoft.com/office/drawing/2014/main" id="{C8EC88D9-E506-0479-7A50-5A9E9BAAF083}"/>
              </a:ext>
            </a:extLst>
          </p:cNvPr>
          <p:cNvSpPr txBox="1"/>
          <p:nvPr/>
        </p:nvSpPr>
        <p:spPr>
          <a:xfrm>
            <a:off x="14748651" y="8801101"/>
            <a:ext cx="1337785"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a:t>
            </a:r>
          </a:p>
        </p:txBody>
      </p:sp>
    </p:spTree>
    <p:extLst>
      <p:ext uri="{BB962C8B-B14F-4D97-AF65-F5344CB8AC3E}">
        <p14:creationId xmlns:p14="http://schemas.microsoft.com/office/powerpoint/2010/main" val="38695501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9552829-1DD4-2E7B-5650-F1DEDC50B430}"/>
              </a:ext>
            </a:extLst>
          </p:cNvPr>
          <p:cNvSpPr/>
          <p:nvPr/>
        </p:nvSpPr>
        <p:spPr>
          <a:xfrm>
            <a:off x="10287000" y="38100"/>
            <a:ext cx="3012363"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latin typeface="Telegraf Bold" panose="020B0604020202020204" charset="0"/>
                <a:ea typeface="Sans Serif Collection" panose="020B0502040504020204" pitchFamily="34" charset="0"/>
                <a:cs typeface="Sans Serif Collection" panose="020B0502040504020204" pitchFamily="34" charset="0"/>
              </a:rPr>
              <a:t>Content</a:t>
            </a:r>
            <a:endParaRPr lang="en-US" sz="5400" b="0" cap="none" spc="0" dirty="0">
              <a:ln w="0"/>
              <a:solidFill>
                <a:schemeClr val="accent1"/>
              </a:solidFill>
              <a:effectLst>
                <a:outerShdw blurRad="38100" dist="25400" dir="5400000" algn="ctr" rotWithShape="0">
                  <a:srgbClr val="6E747A">
                    <a:alpha val="43000"/>
                  </a:srgbClr>
                </a:outerShdw>
              </a:effectLst>
              <a:latin typeface="Telegraf Bold" panose="020B0604020202020204" charset="0"/>
              <a:ea typeface="Sans Serif Collection" panose="020B0502040504020204" pitchFamily="34" charset="0"/>
              <a:cs typeface="Sans Serif Collection" panose="020B0502040504020204" pitchFamily="34" charset="0"/>
            </a:endParaRPr>
          </a:p>
        </p:txBody>
      </p:sp>
      <p:sp>
        <p:nvSpPr>
          <p:cNvPr id="5" name="TextBox 4">
            <a:extLst>
              <a:ext uri="{FF2B5EF4-FFF2-40B4-BE49-F238E27FC236}">
                <a16:creationId xmlns:a16="http://schemas.microsoft.com/office/drawing/2014/main" id="{4E56D91B-3CAA-2626-59AA-F771E78C816F}"/>
              </a:ext>
            </a:extLst>
          </p:cNvPr>
          <p:cNvSpPr txBox="1"/>
          <p:nvPr/>
        </p:nvSpPr>
        <p:spPr>
          <a:xfrm>
            <a:off x="8229600" y="1104900"/>
            <a:ext cx="8686800" cy="7848302"/>
          </a:xfrm>
          <a:prstGeom prst="rect">
            <a:avLst/>
          </a:prstGeom>
          <a:noFill/>
        </p:spPr>
        <p:txBody>
          <a:bodyPr wrap="square" rtlCol="0">
            <a:spAutoFit/>
          </a:bodyPr>
          <a:lstStyle/>
          <a:p>
            <a:pPr marL="342900" indent="-342900">
              <a:buFont typeface="+mj-lt"/>
              <a:buAutoNum type="arabicPeriod"/>
            </a:pPr>
            <a:r>
              <a:rPr lang="en-US" sz="3600" dirty="0">
                <a:solidFill>
                  <a:schemeClr val="bg1"/>
                </a:solidFill>
                <a:latin typeface="Times New Roman" panose="02020603050405020304" pitchFamily="18" charset="0"/>
                <a:cs typeface="Times New Roman" panose="02020603050405020304" pitchFamily="18" charset="0"/>
              </a:rPr>
              <a:t>Concept</a:t>
            </a:r>
          </a:p>
          <a:p>
            <a:pPr marL="342900" indent="-342900">
              <a:buFont typeface="+mj-lt"/>
              <a:buAutoNum type="arabicPeriod"/>
            </a:pPr>
            <a:r>
              <a:rPr lang="en-US" sz="3600" dirty="0">
                <a:solidFill>
                  <a:schemeClr val="bg1"/>
                </a:solidFill>
                <a:latin typeface="Times New Roman" panose="02020603050405020304" pitchFamily="18" charset="0"/>
                <a:cs typeface="Times New Roman" panose="02020603050405020304" pitchFamily="18" charset="0"/>
              </a:rPr>
              <a:t>Objectives</a:t>
            </a:r>
          </a:p>
          <a:p>
            <a:pPr marL="342900" indent="-342900">
              <a:buFont typeface="+mj-lt"/>
              <a:buAutoNum type="arabicPeriod"/>
            </a:pPr>
            <a:r>
              <a:rPr lang="en-US" sz="3600" dirty="0">
                <a:solidFill>
                  <a:schemeClr val="bg1"/>
                </a:solidFill>
                <a:latin typeface="Times New Roman" panose="02020603050405020304" pitchFamily="18" charset="0"/>
                <a:cs typeface="Times New Roman" panose="02020603050405020304" pitchFamily="18" charset="0"/>
              </a:rPr>
              <a:t>Problem Statement</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Problem Solution</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Target Audience</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Design Process Overview: UX Stages</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Understanding Our Users: Persona Overview</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Qualitative Research</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SWOT</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Empathy Analysis</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Competitor Analysis</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User Flow</a:t>
            </a: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Information Architecture</a:t>
            </a:r>
            <a:endParaRPr lang="en-IN" sz="3600" dirty="0">
              <a:ln w="0"/>
              <a:solidFill>
                <a:schemeClr val="accent1"/>
              </a:solidFill>
              <a:effectLst>
                <a:outerShdw blurRad="38100" dist="25400" dir="5400000" algn="ctr" rotWithShape="0">
                  <a:srgbClr val="6E747A">
                    <a:alpha val="43000"/>
                  </a:srgbClr>
                </a:outerShdw>
              </a:effectLst>
            </a:endParaRPr>
          </a:p>
          <a:p>
            <a:pPr marL="342900" indent="-342900">
              <a:buFont typeface="+mj-lt"/>
              <a:buAutoNum type="arabicPeriod"/>
            </a:pPr>
            <a:r>
              <a:rPr lang="en-US" sz="3600" spc="-69" dirty="0">
                <a:solidFill>
                  <a:schemeClr val="bg1"/>
                </a:solidFill>
                <a:latin typeface="Times New Roman" panose="02020603050405020304" pitchFamily="18" charset="0"/>
                <a:ea typeface="Telegraf Bold"/>
                <a:cs typeface="Times New Roman" panose="02020603050405020304" pitchFamily="18" charset="0"/>
                <a:sym typeface="Telegraf Bold"/>
              </a:rPr>
              <a:t>UI Design Kit </a:t>
            </a:r>
          </a:p>
        </p:txBody>
      </p:sp>
      <p:grpSp>
        <p:nvGrpSpPr>
          <p:cNvPr id="9" name="Group 2">
            <a:extLst>
              <a:ext uri="{FF2B5EF4-FFF2-40B4-BE49-F238E27FC236}">
                <a16:creationId xmlns:a16="http://schemas.microsoft.com/office/drawing/2014/main" id="{4A1EF3B5-FE72-4E98-C01C-AB7E432CA08F}"/>
              </a:ext>
            </a:extLst>
          </p:cNvPr>
          <p:cNvGrpSpPr/>
          <p:nvPr/>
        </p:nvGrpSpPr>
        <p:grpSpPr>
          <a:xfrm>
            <a:off x="-38100" y="-1"/>
            <a:ext cx="4800600" cy="10287000"/>
            <a:chOff x="0" y="0"/>
            <a:chExt cx="852938" cy="2709333"/>
          </a:xfrm>
        </p:grpSpPr>
        <p:sp>
          <p:nvSpPr>
            <p:cNvPr id="12" name="Freeform 3">
              <a:extLst>
                <a:ext uri="{FF2B5EF4-FFF2-40B4-BE49-F238E27FC236}">
                  <a16:creationId xmlns:a16="http://schemas.microsoft.com/office/drawing/2014/main" id="{80FBA259-51CE-40A6-2D61-A83DEEDCE45D}"/>
                </a:ext>
              </a:extLst>
            </p:cNvPr>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15" name="TextBox 4">
              <a:extLst>
                <a:ext uri="{FF2B5EF4-FFF2-40B4-BE49-F238E27FC236}">
                  <a16:creationId xmlns:a16="http://schemas.microsoft.com/office/drawing/2014/main" id="{0C103052-1B98-147A-FE20-B85E71C49B4C}"/>
                </a:ext>
              </a:extLst>
            </p:cNvPr>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19" name="AutoShape 14">
            <a:extLst>
              <a:ext uri="{FF2B5EF4-FFF2-40B4-BE49-F238E27FC236}">
                <a16:creationId xmlns:a16="http://schemas.microsoft.com/office/drawing/2014/main" id="{5550559A-245D-2DC1-2C9A-6777E837E0CA}"/>
              </a:ext>
            </a:extLst>
          </p:cNvPr>
          <p:cNvSpPr/>
          <p:nvPr/>
        </p:nvSpPr>
        <p:spPr>
          <a:xfrm>
            <a:off x="914400" y="9791700"/>
            <a:ext cx="16954500" cy="0"/>
          </a:xfrm>
          <a:prstGeom prst="line">
            <a:avLst/>
          </a:prstGeom>
          <a:ln w="9525" cap="flat">
            <a:solidFill>
              <a:srgbClr val="8BB9FF"/>
            </a:solidFill>
            <a:prstDash val="solid"/>
            <a:headEnd type="none" w="sm" len="sm"/>
            <a:tailEnd type="none" w="sm" len="sm"/>
          </a:ln>
        </p:spPr>
        <p:txBody>
          <a:bodyPr/>
          <a:lstStyle/>
          <a:p>
            <a:endParaRPr lang="en-IN" dirty="0"/>
          </a:p>
        </p:txBody>
      </p:sp>
      <p:pic>
        <p:nvPicPr>
          <p:cNvPr id="2050" name="Picture 2" descr="Naruto in 2025 | Naruto, Naruto uzumaki, Recent anime">
            <a:extLst>
              <a:ext uri="{FF2B5EF4-FFF2-40B4-BE49-F238E27FC236}">
                <a16:creationId xmlns:a16="http://schemas.microsoft.com/office/drawing/2014/main" id="{E66FBF8D-9AB3-3AB7-4F24-42FCAB5B73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808793"/>
            <a:ext cx="4733925" cy="8380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7495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936F9D11-C583-A893-0A4C-0A7E7A8D8E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37BF477-9E8D-2102-C6BD-253C276E04D8}"/>
              </a:ext>
            </a:extLst>
          </p:cNvPr>
          <p:cNvSpPr txBox="1"/>
          <p:nvPr/>
        </p:nvSpPr>
        <p:spPr>
          <a:xfrm>
            <a:off x="5772150" y="342900"/>
            <a:ext cx="6743700"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Color</a:t>
            </a:r>
          </a:p>
        </p:txBody>
      </p:sp>
      <p:sp>
        <p:nvSpPr>
          <p:cNvPr id="4" name="Rectangle: Rounded Corners 3">
            <a:extLst>
              <a:ext uri="{FF2B5EF4-FFF2-40B4-BE49-F238E27FC236}">
                <a16:creationId xmlns:a16="http://schemas.microsoft.com/office/drawing/2014/main" id="{3ED38994-6DCA-BF11-32F7-66467595A6BD}"/>
              </a:ext>
            </a:extLst>
          </p:cNvPr>
          <p:cNvSpPr/>
          <p:nvPr/>
        </p:nvSpPr>
        <p:spPr>
          <a:xfrm>
            <a:off x="555381"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C2AC90ED-D906-7977-43E6-113CB1EE7CDF}"/>
              </a:ext>
            </a:extLst>
          </p:cNvPr>
          <p:cNvSpPr/>
          <p:nvPr/>
        </p:nvSpPr>
        <p:spPr>
          <a:xfrm>
            <a:off x="6685085"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61B7855-AB84-9CB9-A0DC-E54A13037C56}"/>
              </a:ext>
            </a:extLst>
          </p:cNvPr>
          <p:cNvSpPr/>
          <p:nvPr/>
        </p:nvSpPr>
        <p:spPr>
          <a:xfrm>
            <a:off x="12725400"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9B039033-F2E9-7F2D-314D-597EDFFA22F1}"/>
              </a:ext>
            </a:extLst>
          </p:cNvPr>
          <p:cNvSpPr/>
          <p:nvPr/>
        </p:nvSpPr>
        <p:spPr>
          <a:xfrm>
            <a:off x="1164981" y="2171700"/>
            <a:ext cx="3962400" cy="7162800"/>
          </a:xfrm>
          <a:prstGeom prst="roundRect">
            <a:avLst/>
          </a:prstGeom>
          <a:solidFill>
            <a:srgbClr val="0E16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Rounded Corners 7">
            <a:extLst>
              <a:ext uri="{FF2B5EF4-FFF2-40B4-BE49-F238E27FC236}">
                <a16:creationId xmlns:a16="http://schemas.microsoft.com/office/drawing/2014/main" id="{05CBD87C-4D29-8557-8116-5216B0DAB300}"/>
              </a:ext>
            </a:extLst>
          </p:cNvPr>
          <p:cNvSpPr/>
          <p:nvPr/>
        </p:nvSpPr>
        <p:spPr>
          <a:xfrm>
            <a:off x="13335000" y="2171700"/>
            <a:ext cx="3962400" cy="7162800"/>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0C27CF1A-B033-0D1D-F750-9EDBE6E6DE12}"/>
              </a:ext>
            </a:extLst>
          </p:cNvPr>
          <p:cNvSpPr/>
          <p:nvPr/>
        </p:nvSpPr>
        <p:spPr>
          <a:xfrm>
            <a:off x="7294685" y="2171700"/>
            <a:ext cx="3962400" cy="7162800"/>
          </a:xfrm>
          <a:prstGeom prst="roundRect">
            <a:avLst/>
          </a:prstGeom>
          <a:solidFill>
            <a:srgbClr val="0F1B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id="{545DB2E8-C743-C465-CA61-162EB2131829}"/>
              </a:ext>
            </a:extLst>
          </p:cNvPr>
          <p:cNvSpPr txBox="1"/>
          <p:nvPr/>
        </p:nvSpPr>
        <p:spPr>
          <a:xfrm>
            <a:off x="1671271" y="3009900"/>
            <a:ext cx="2949819"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Dark / Background</a:t>
            </a:r>
          </a:p>
        </p:txBody>
      </p:sp>
      <p:sp>
        <p:nvSpPr>
          <p:cNvPr id="11" name="TextBox 10">
            <a:extLst>
              <a:ext uri="{FF2B5EF4-FFF2-40B4-BE49-F238E27FC236}">
                <a16:creationId xmlns:a16="http://schemas.microsoft.com/office/drawing/2014/main" id="{8A79F8C4-24A2-916B-9E08-103956F64AA7}"/>
              </a:ext>
            </a:extLst>
          </p:cNvPr>
          <p:cNvSpPr txBox="1"/>
          <p:nvPr/>
        </p:nvSpPr>
        <p:spPr>
          <a:xfrm>
            <a:off x="14083445" y="3009900"/>
            <a:ext cx="246551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Dark / Elevated</a:t>
            </a:r>
          </a:p>
        </p:txBody>
      </p:sp>
      <p:sp>
        <p:nvSpPr>
          <p:cNvPr id="12" name="TextBox 11">
            <a:extLst>
              <a:ext uri="{FF2B5EF4-FFF2-40B4-BE49-F238E27FC236}">
                <a16:creationId xmlns:a16="http://schemas.microsoft.com/office/drawing/2014/main" id="{7033999C-B9A3-3EA9-FF3D-36F25BD064FF}"/>
              </a:ext>
            </a:extLst>
          </p:cNvPr>
          <p:cNvSpPr txBox="1"/>
          <p:nvPr/>
        </p:nvSpPr>
        <p:spPr>
          <a:xfrm>
            <a:off x="8147172" y="3009900"/>
            <a:ext cx="2257425"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Dark / Surface</a:t>
            </a:r>
          </a:p>
        </p:txBody>
      </p:sp>
      <p:sp>
        <p:nvSpPr>
          <p:cNvPr id="13" name="TextBox 12">
            <a:extLst>
              <a:ext uri="{FF2B5EF4-FFF2-40B4-BE49-F238E27FC236}">
                <a16:creationId xmlns:a16="http://schemas.microsoft.com/office/drawing/2014/main" id="{6D59CF07-DBEE-F0C3-DD9C-9A71602C0ECC}"/>
              </a:ext>
            </a:extLst>
          </p:cNvPr>
          <p:cNvSpPr txBox="1"/>
          <p:nvPr/>
        </p:nvSpPr>
        <p:spPr>
          <a:xfrm>
            <a:off x="1545980" y="846329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#0E1621</a:t>
            </a:r>
          </a:p>
        </p:txBody>
      </p:sp>
      <p:sp>
        <p:nvSpPr>
          <p:cNvPr id="14" name="TextBox 13">
            <a:extLst>
              <a:ext uri="{FF2B5EF4-FFF2-40B4-BE49-F238E27FC236}">
                <a16:creationId xmlns:a16="http://schemas.microsoft.com/office/drawing/2014/main" id="{3C300E3B-6FD8-47B3-A33D-84D4ECE46161}"/>
              </a:ext>
            </a:extLst>
          </p:cNvPr>
          <p:cNvSpPr txBox="1"/>
          <p:nvPr/>
        </p:nvSpPr>
        <p:spPr>
          <a:xfrm>
            <a:off x="13716000" y="820168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#14213D</a:t>
            </a:r>
          </a:p>
        </p:txBody>
      </p:sp>
      <p:sp>
        <p:nvSpPr>
          <p:cNvPr id="15" name="TextBox 14">
            <a:extLst>
              <a:ext uri="{FF2B5EF4-FFF2-40B4-BE49-F238E27FC236}">
                <a16:creationId xmlns:a16="http://schemas.microsoft.com/office/drawing/2014/main" id="{92FB386F-C463-A1C7-AB6D-50DDF2A1722E}"/>
              </a:ext>
            </a:extLst>
          </p:cNvPr>
          <p:cNvSpPr txBox="1"/>
          <p:nvPr/>
        </p:nvSpPr>
        <p:spPr>
          <a:xfrm>
            <a:off x="7543800" y="820168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#0F1B2C</a:t>
            </a:r>
          </a:p>
        </p:txBody>
      </p:sp>
    </p:spTree>
    <p:extLst>
      <p:ext uri="{BB962C8B-B14F-4D97-AF65-F5344CB8AC3E}">
        <p14:creationId xmlns:p14="http://schemas.microsoft.com/office/powerpoint/2010/main" val="4084347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A6C9E-C389-06A7-5A0B-6599312969D4}"/>
              </a:ext>
            </a:extLst>
          </p:cNvPr>
          <p:cNvSpPr txBox="1"/>
          <p:nvPr/>
        </p:nvSpPr>
        <p:spPr>
          <a:xfrm>
            <a:off x="5772150" y="342900"/>
            <a:ext cx="6743700"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Color</a:t>
            </a:r>
          </a:p>
        </p:txBody>
      </p:sp>
      <p:sp>
        <p:nvSpPr>
          <p:cNvPr id="3" name="Rectangle: Rounded Corners 2">
            <a:extLst>
              <a:ext uri="{FF2B5EF4-FFF2-40B4-BE49-F238E27FC236}">
                <a16:creationId xmlns:a16="http://schemas.microsoft.com/office/drawing/2014/main" id="{878EF033-81D2-235A-6387-9261C3FF0671}"/>
              </a:ext>
            </a:extLst>
          </p:cNvPr>
          <p:cNvSpPr/>
          <p:nvPr/>
        </p:nvSpPr>
        <p:spPr>
          <a:xfrm>
            <a:off x="555381"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78330BFE-F78A-F1CA-97AF-3E69C555C7F5}"/>
              </a:ext>
            </a:extLst>
          </p:cNvPr>
          <p:cNvSpPr/>
          <p:nvPr/>
        </p:nvSpPr>
        <p:spPr>
          <a:xfrm>
            <a:off x="6685085"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F94641B2-23E5-7A00-ABB8-8C9B3D26A0EA}"/>
              </a:ext>
            </a:extLst>
          </p:cNvPr>
          <p:cNvSpPr/>
          <p:nvPr/>
        </p:nvSpPr>
        <p:spPr>
          <a:xfrm>
            <a:off x="12725400"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BB3E7B3-6CD9-650D-8001-7A663DC5424B}"/>
              </a:ext>
            </a:extLst>
          </p:cNvPr>
          <p:cNvSpPr/>
          <p:nvPr/>
        </p:nvSpPr>
        <p:spPr>
          <a:xfrm>
            <a:off x="1164981" y="2171700"/>
            <a:ext cx="3962400" cy="7162800"/>
          </a:xfrm>
          <a:prstGeom prst="roundRect">
            <a:avLst/>
          </a:prstGeom>
          <a:solidFill>
            <a:srgbClr val="4D9EF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62FD0B81-2CB1-5956-21E3-2A6046249036}"/>
              </a:ext>
            </a:extLst>
          </p:cNvPr>
          <p:cNvSpPr/>
          <p:nvPr/>
        </p:nvSpPr>
        <p:spPr>
          <a:xfrm>
            <a:off x="13335000" y="2171700"/>
            <a:ext cx="3962400" cy="7162800"/>
          </a:xfrm>
          <a:prstGeom prst="roundRect">
            <a:avLst/>
          </a:prstGeom>
          <a:solidFill>
            <a:srgbClr val="53E0E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95F5AB04-0268-B5DC-792D-65056668BBE5}"/>
              </a:ext>
            </a:extLst>
          </p:cNvPr>
          <p:cNvSpPr/>
          <p:nvPr/>
        </p:nvSpPr>
        <p:spPr>
          <a:xfrm>
            <a:off x="7294685" y="2171700"/>
            <a:ext cx="3962400" cy="7162800"/>
          </a:xfrm>
          <a:prstGeom prst="roundRect">
            <a:avLst/>
          </a:prstGeom>
          <a:solidFill>
            <a:srgbClr val="B38BF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0B31924-C31B-7772-E231-58EA7C659956}"/>
              </a:ext>
            </a:extLst>
          </p:cNvPr>
          <p:cNvSpPr txBox="1"/>
          <p:nvPr/>
        </p:nvSpPr>
        <p:spPr>
          <a:xfrm>
            <a:off x="2076815" y="3009900"/>
            <a:ext cx="2138729"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Accent / Blue</a:t>
            </a:r>
          </a:p>
        </p:txBody>
      </p:sp>
      <p:sp>
        <p:nvSpPr>
          <p:cNvPr id="10" name="TextBox 9">
            <a:extLst>
              <a:ext uri="{FF2B5EF4-FFF2-40B4-BE49-F238E27FC236}">
                <a16:creationId xmlns:a16="http://schemas.microsoft.com/office/drawing/2014/main" id="{7F230698-98B6-C67A-A981-14CDE8DD9806}"/>
              </a:ext>
            </a:extLst>
          </p:cNvPr>
          <p:cNvSpPr txBox="1"/>
          <p:nvPr/>
        </p:nvSpPr>
        <p:spPr>
          <a:xfrm>
            <a:off x="14204522" y="3009900"/>
            <a:ext cx="2223355"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Accent / Cyan</a:t>
            </a:r>
          </a:p>
        </p:txBody>
      </p:sp>
      <p:sp>
        <p:nvSpPr>
          <p:cNvPr id="11" name="TextBox 10">
            <a:extLst>
              <a:ext uri="{FF2B5EF4-FFF2-40B4-BE49-F238E27FC236}">
                <a16:creationId xmlns:a16="http://schemas.microsoft.com/office/drawing/2014/main" id="{64327362-C095-AE63-79A4-FFB30847CC7B}"/>
              </a:ext>
            </a:extLst>
          </p:cNvPr>
          <p:cNvSpPr txBox="1"/>
          <p:nvPr/>
        </p:nvSpPr>
        <p:spPr>
          <a:xfrm>
            <a:off x="8153400" y="3009900"/>
            <a:ext cx="2444628"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Accent / Purple</a:t>
            </a:r>
          </a:p>
        </p:txBody>
      </p:sp>
      <p:sp>
        <p:nvSpPr>
          <p:cNvPr id="12" name="TextBox 11">
            <a:extLst>
              <a:ext uri="{FF2B5EF4-FFF2-40B4-BE49-F238E27FC236}">
                <a16:creationId xmlns:a16="http://schemas.microsoft.com/office/drawing/2014/main" id="{C7A42E90-1385-D97E-EE2C-DD74B7EC10B7}"/>
              </a:ext>
            </a:extLst>
          </p:cNvPr>
          <p:cNvSpPr txBox="1"/>
          <p:nvPr/>
        </p:nvSpPr>
        <p:spPr>
          <a:xfrm>
            <a:off x="1545980" y="846329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#4D9EFF</a:t>
            </a:r>
          </a:p>
        </p:txBody>
      </p:sp>
      <p:sp>
        <p:nvSpPr>
          <p:cNvPr id="13" name="TextBox 12">
            <a:extLst>
              <a:ext uri="{FF2B5EF4-FFF2-40B4-BE49-F238E27FC236}">
                <a16:creationId xmlns:a16="http://schemas.microsoft.com/office/drawing/2014/main" id="{C3E99F23-C42D-243B-367F-9E0215EA446D}"/>
              </a:ext>
            </a:extLst>
          </p:cNvPr>
          <p:cNvSpPr txBox="1"/>
          <p:nvPr/>
        </p:nvSpPr>
        <p:spPr>
          <a:xfrm>
            <a:off x="13716000" y="820168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#53E0E8</a:t>
            </a:r>
          </a:p>
        </p:txBody>
      </p:sp>
      <p:sp>
        <p:nvSpPr>
          <p:cNvPr id="14" name="TextBox 13">
            <a:extLst>
              <a:ext uri="{FF2B5EF4-FFF2-40B4-BE49-F238E27FC236}">
                <a16:creationId xmlns:a16="http://schemas.microsoft.com/office/drawing/2014/main" id="{CFE3ABA4-B07A-A2A7-56B5-AFCA3E36B916}"/>
              </a:ext>
            </a:extLst>
          </p:cNvPr>
          <p:cNvSpPr txBox="1"/>
          <p:nvPr/>
        </p:nvSpPr>
        <p:spPr>
          <a:xfrm>
            <a:off x="7543800" y="8201680"/>
            <a:ext cx="17526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#B38BFA</a:t>
            </a:r>
          </a:p>
        </p:txBody>
      </p:sp>
    </p:spTree>
    <p:extLst>
      <p:ext uri="{BB962C8B-B14F-4D97-AF65-F5344CB8AC3E}">
        <p14:creationId xmlns:p14="http://schemas.microsoft.com/office/powerpoint/2010/main" val="3597023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081E76-4CFC-C69D-3AB0-591D2AD947D8}"/>
              </a:ext>
            </a:extLst>
          </p:cNvPr>
          <p:cNvSpPr txBox="1"/>
          <p:nvPr/>
        </p:nvSpPr>
        <p:spPr>
          <a:xfrm>
            <a:off x="5772150" y="342900"/>
            <a:ext cx="6743700"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Color</a:t>
            </a:r>
          </a:p>
        </p:txBody>
      </p:sp>
      <p:sp>
        <p:nvSpPr>
          <p:cNvPr id="3" name="Rectangle: Rounded Corners 2">
            <a:extLst>
              <a:ext uri="{FF2B5EF4-FFF2-40B4-BE49-F238E27FC236}">
                <a16:creationId xmlns:a16="http://schemas.microsoft.com/office/drawing/2014/main" id="{89F82C17-A9BF-04B4-0697-D1310C854E42}"/>
              </a:ext>
            </a:extLst>
          </p:cNvPr>
          <p:cNvSpPr/>
          <p:nvPr/>
        </p:nvSpPr>
        <p:spPr>
          <a:xfrm>
            <a:off x="555381"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DDD82D9C-0FFB-9F00-B9AF-469D5272BFDA}"/>
              </a:ext>
            </a:extLst>
          </p:cNvPr>
          <p:cNvSpPr/>
          <p:nvPr/>
        </p:nvSpPr>
        <p:spPr>
          <a:xfrm>
            <a:off x="6685085"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DEC4EC94-9236-17C1-9435-5DE27AEB5AE2}"/>
              </a:ext>
            </a:extLst>
          </p:cNvPr>
          <p:cNvSpPr/>
          <p:nvPr/>
        </p:nvSpPr>
        <p:spPr>
          <a:xfrm>
            <a:off x="12725400"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1BE784A7-6D58-3F7F-E6AB-1B34DB870C2E}"/>
              </a:ext>
            </a:extLst>
          </p:cNvPr>
          <p:cNvSpPr/>
          <p:nvPr/>
        </p:nvSpPr>
        <p:spPr>
          <a:xfrm>
            <a:off x="1164981" y="2171700"/>
            <a:ext cx="3962400" cy="7162800"/>
          </a:xfrm>
          <a:prstGeom prst="roundRect">
            <a:avLst/>
          </a:prstGeom>
          <a:solidFill>
            <a:srgbClr val="E5ECF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DA315657-E713-38F7-8B34-2AAC4A6925E0}"/>
              </a:ext>
            </a:extLst>
          </p:cNvPr>
          <p:cNvSpPr/>
          <p:nvPr/>
        </p:nvSpPr>
        <p:spPr>
          <a:xfrm>
            <a:off x="13335000" y="2171700"/>
            <a:ext cx="3962400" cy="7162800"/>
          </a:xfrm>
          <a:prstGeom prst="roundRect">
            <a:avLst/>
          </a:prstGeom>
          <a:solidFill>
            <a:srgbClr val="8392A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EA719434-6E5C-1FA0-4F3A-72C71C0B42A1}"/>
              </a:ext>
            </a:extLst>
          </p:cNvPr>
          <p:cNvSpPr/>
          <p:nvPr/>
        </p:nvSpPr>
        <p:spPr>
          <a:xfrm>
            <a:off x="7294685" y="2171700"/>
            <a:ext cx="3962400" cy="7162800"/>
          </a:xfrm>
          <a:prstGeom prst="roundRect">
            <a:avLst/>
          </a:prstGeom>
          <a:solidFill>
            <a:srgbClr val="B6C2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044804E2-5C0C-193D-063C-0784086F4BED}"/>
              </a:ext>
            </a:extLst>
          </p:cNvPr>
          <p:cNvSpPr txBox="1"/>
          <p:nvPr/>
        </p:nvSpPr>
        <p:spPr>
          <a:xfrm>
            <a:off x="2012887" y="3009900"/>
            <a:ext cx="2266585"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Text / Primary</a:t>
            </a:r>
          </a:p>
        </p:txBody>
      </p:sp>
      <p:sp>
        <p:nvSpPr>
          <p:cNvPr id="10" name="TextBox 9">
            <a:extLst>
              <a:ext uri="{FF2B5EF4-FFF2-40B4-BE49-F238E27FC236}">
                <a16:creationId xmlns:a16="http://schemas.microsoft.com/office/drawing/2014/main" id="{D618A195-D595-60B1-094D-B278B9424EDE}"/>
              </a:ext>
            </a:extLst>
          </p:cNvPr>
          <p:cNvSpPr txBox="1"/>
          <p:nvPr/>
        </p:nvSpPr>
        <p:spPr>
          <a:xfrm>
            <a:off x="14226961" y="3009900"/>
            <a:ext cx="2178478"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Text / Muted</a:t>
            </a:r>
          </a:p>
        </p:txBody>
      </p:sp>
      <p:sp>
        <p:nvSpPr>
          <p:cNvPr id="11" name="TextBox 10">
            <a:extLst>
              <a:ext uri="{FF2B5EF4-FFF2-40B4-BE49-F238E27FC236}">
                <a16:creationId xmlns:a16="http://schemas.microsoft.com/office/drawing/2014/main" id="{DBC76BA3-FB59-25FD-5348-83AE18C5683B}"/>
              </a:ext>
            </a:extLst>
          </p:cNvPr>
          <p:cNvSpPr txBox="1"/>
          <p:nvPr/>
        </p:nvSpPr>
        <p:spPr>
          <a:xfrm>
            <a:off x="7980485" y="3009900"/>
            <a:ext cx="25908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Text / Secondary</a:t>
            </a:r>
          </a:p>
        </p:txBody>
      </p:sp>
      <p:sp>
        <p:nvSpPr>
          <p:cNvPr id="12" name="TextBox 11">
            <a:extLst>
              <a:ext uri="{FF2B5EF4-FFF2-40B4-BE49-F238E27FC236}">
                <a16:creationId xmlns:a16="http://schemas.microsoft.com/office/drawing/2014/main" id="{C2561BBD-2584-C75E-973A-4044E3BB0B44}"/>
              </a:ext>
            </a:extLst>
          </p:cNvPr>
          <p:cNvSpPr txBox="1"/>
          <p:nvPr/>
        </p:nvSpPr>
        <p:spPr>
          <a:xfrm>
            <a:off x="1545980" y="8463290"/>
            <a:ext cx="1600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#E5ECF5</a:t>
            </a:r>
          </a:p>
        </p:txBody>
      </p:sp>
      <p:sp>
        <p:nvSpPr>
          <p:cNvPr id="13" name="TextBox 12">
            <a:extLst>
              <a:ext uri="{FF2B5EF4-FFF2-40B4-BE49-F238E27FC236}">
                <a16:creationId xmlns:a16="http://schemas.microsoft.com/office/drawing/2014/main" id="{369145F3-E51F-CD26-AF6A-1F71BDC26228}"/>
              </a:ext>
            </a:extLst>
          </p:cNvPr>
          <p:cNvSpPr txBox="1"/>
          <p:nvPr/>
        </p:nvSpPr>
        <p:spPr>
          <a:xfrm>
            <a:off x="13716000" y="8201680"/>
            <a:ext cx="16002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#8392A6</a:t>
            </a:r>
          </a:p>
        </p:txBody>
      </p:sp>
      <p:sp>
        <p:nvSpPr>
          <p:cNvPr id="14" name="TextBox 13">
            <a:extLst>
              <a:ext uri="{FF2B5EF4-FFF2-40B4-BE49-F238E27FC236}">
                <a16:creationId xmlns:a16="http://schemas.microsoft.com/office/drawing/2014/main" id="{89F6DACA-7A24-BA69-C49A-60DC8A5E4B43}"/>
              </a:ext>
            </a:extLst>
          </p:cNvPr>
          <p:cNvSpPr txBox="1"/>
          <p:nvPr/>
        </p:nvSpPr>
        <p:spPr>
          <a:xfrm>
            <a:off x="7543800" y="8201680"/>
            <a:ext cx="1752600" cy="523220"/>
          </a:xfrm>
          <a:prstGeom prst="rect">
            <a:avLst/>
          </a:prstGeom>
          <a:noFill/>
        </p:spPr>
        <p:txBody>
          <a:bodyPr wrap="square" rtlCol="0">
            <a:spAutoFit/>
          </a:bodyPr>
          <a:lstStyle/>
          <a:p>
            <a:r>
              <a:rPr lang="en-IN" sz="2800" dirty="0">
                <a:latin typeface="Times New Roman" panose="02020603050405020304" pitchFamily="18" charset="0"/>
                <a:cs typeface="Times New Roman" panose="02020603050405020304" pitchFamily="18" charset="0"/>
              </a:rPr>
              <a:t>#B6C2D9</a:t>
            </a:r>
          </a:p>
        </p:txBody>
      </p:sp>
    </p:spTree>
    <p:extLst>
      <p:ext uri="{BB962C8B-B14F-4D97-AF65-F5344CB8AC3E}">
        <p14:creationId xmlns:p14="http://schemas.microsoft.com/office/powerpoint/2010/main" val="36721993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AB8E877-465B-35D0-027D-B73F49F02F16}"/>
              </a:ext>
            </a:extLst>
          </p:cNvPr>
          <p:cNvSpPr txBox="1"/>
          <p:nvPr/>
        </p:nvSpPr>
        <p:spPr>
          <a:xfrm>
            <a:off x="5772150" y="342900"/>
            <a:ext cx="6743700"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Color</a:t>
            </a:r>
          </a:p>
        </p:txBody>
      </p:sp>
      <p:sp>
        <p:nvSpPr>
          <p:cNvPr id="3" name="Rectangle: Rounded Corners 2">
            <a:extLst>
              <a:ext uri="{FF2B5EF4-FFF2-40B4-BE49-F238E27FC236}">
                <a16:creationId xmlns:a16="http://schemas.microsoft.com/office/drawing/2014/main" id="{CD069179-32E8-0C15-E753-EC3294F2F769}"/>
              </a:ext>
            </a:extLst>
          </p:cNvPr>
          <p:cNvSpPr/>
          <p:nvPr/>
        </p:nvSpPr>
        <p:spPr>
          <a:xfrm>
            <a:off x="555381"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Rectangle: Rounded Corners 3">
            <a:extLst>
              <a:ext uri="{FF2B5EF4-FFF2-40B4-BE49-F238E27FC236}">
                <a16:creationId xmlns:a16="http://schemas.microsoft.com/office/drawing/2014/main" id="{3FA4EA09-D17B-2458-8D03-A7F7A05B6F66}"/>
              </a:ext>
            </a:extLst>
          </p:cNvPr>
          <p:cNvSpPr/>
          <p:nvPr/>
        </p:nvSpPr>
        <p:spPr>
          <a:xfrm>
            <a:off x="6685085"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Rounded Corners 4">
            <a:extLst>
              <a:ext uri="{FF2B5EF4-FFF2-40B4-BE49-F238E27FC236}">
                <a16:creationId xmlns:a16="http://schemas.microsoft.com/office/drawing/2014/main" id="{D3EC4ECE-DC98-A2B3-7423-61CC8CB83DE0}"/>
              </a:ext>
            </a:extLst>
          </p:cNvPr>
          <p:cNvSpPr/>
          <p:nvPr/>
        </p:nvSpPr>
        <p:spPr>
          <a:xfrm>
            <a:off x="12725400" y="1562100"/>
            <a:ext cx="5181600" cy="8382000"/>
          </a:xfrm>
          <a:prstGeom prst="roundRect">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4E587184-DE2F-5C28-13E8-17E73645BB4F}"/>
              </a:ext>
            </a:extLst>
          </p:cNvPr>
          <p:cNvSpPr/>
          <p:nvPr/>
        </p:nvSpPr>
        <p:spPr>
          <a:xfrm>
            <a:off x="1164981" y="2171700"/>
            <a:ext cx="3962400" cy="7162800"/>
          </a:xfrm>
          <a:prstGeom prst="roundRect">
            <a:avLst/>
          </a:prstGeom>
          <a:solidFill>
            <a:srgbClr val="5FD788">
              <a:alpha val="87451"/>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Rounded Corners 6">
            <a:extLst>
              <a:ext uri="{FF2B5EF4-FFF2-40B4-BE49-F238E27FC236}">
                <a16:creationId xmlns:a16="http://schemas.microsoft.com/office/drawing/2014/main" id="{842512F4-C52A-AC1B-BC5C-E8D2F184B952}"/>
              </a:ext>
            </a:extLst>
          </p:cNvPr>
          <p:cNvSpPr/>
          <p:nvPr/>
        </p:nvSpPr>
        <p:spPr>
          <a:xfrm>
            <a:off x="13335000" y="2171700"/>
            <a:ext cx="3962400" cy="7162800"/>
          </a:xfrm>
          <a:prstGeom prst="roundRect">
            <a:avLst/>
          </a:prstGeom>
          <a:solidFill>
            <a:srgbClr val="FF6B6B"/>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19EFC33B-694B-B456-CCC2-F1FF12082B91}"/>
              </a:ext>
            </a:extLst>
          </p:cNvPr>
          <p:cNvSpPr/>
          <p:nvPr/>
        </p:nvSpPr>
        <p:spPr>
          <a:xfrm>
            <a:off x="7294685" y="2171700"/>
            <a:ext cx="3962400" cy="7162800"/>
          </a:xfrm>
          <a:prstGeom prst="roundRect">
            <a:avLst/>
          </a:prstGeom>
          <a:solidFill>
            <a:srgbClr val="FFC85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E14DA155-1805-C8FA-52C5-9CFAC07E7A90}"/>
              </a:ext>
            </a:extLst>
          </p:cNvPr>
          <p:cNvSpPr txBox="1"/>
          <p:nvPr/>
        </p:nvSpPr>
        <p:spPr>
          <a:xfrm>
            <a:off x="1898587" y="3009900"/>
            <a:ext cx="2495185"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Status / Success</a:t>
            </a:r>
          </a:p>
        </p:txBody>
      </p:sp>
      <p:sp>
        <p:nvSpPr>
          <p:cNvPr id="10" name="TextBox 9">
            <a:extLst>
              <a:ext uri="{FF2B5EF4-FFF2-40B4-BE49-F238E27FC236}">
                <a16:creationId xmlns:a16="http://schemas.microsoft.com/office/drawing/2014/main" id="{38F53F21-FB3E-F621-5175-BD1B1773A8E0}"/>
              </a:ext>
            </a:extLst>
          </p:cNvPr>
          <p:cNvSpPr txBox="1"/>
          <p:nvPr/>
        </p:nvSpPr>
        <p:spPr>
          <a:xfrm>
            <a:off x="14112661" y="3009900"/>
            <a:ext cx="2407078"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Status / Danger</a:t>
            </a:r>
          </a:p>
        </p:txBody>
      </p:sp>
      <p:sp>
        <p:nvSpPr>
          <p:cNvPr id="11" name="TextBox 10">
            <a:extLst>
              <a:ext uri="{FF2B5EF4-FFF2-40B4-BE49-F238E27FC236}">
                <a16:creationId xmlns:a16="http://schemas.microsoft.com/office/drawing/2014/main" id="{337475C7-C2AA-EFEE-2099-541DE19DD7F0}"/>
              </a:ext>
            </a:extLst>
          </p:cNvPr>
          <p:cNvSpPr txBox="1"/>
          <p:nvPr/>
        </p:nvSpPr>
        <p:spPr>
          <a:xfrm>
            <a:off x="7980485" y="3009900"/>
            <a:ext cx="25908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Status / Warning</a:t>
            </a:r>
          </a:p>
        </p:txBody>
      </p:sp>
      <p:sp>
        <p:nvSpPr>
          <p:cNvPr id="12" name="TextBox 11">
            <a:extLst>
              <a:ext uri="{FF2B5EF4-FFF2-40B4-BE49-F238E27FC236}">
                <a16:creationId xmlns:a16="http://schemas.microsoft.com/office/drawing/2014/main" id="{4094E2C8-5947-96D2-E660-EC78D6DC7F51}"/>
              </a:ext>
            </a:extLst>
          </p:cNvPr>
          <p:cNvSpPr txBox="1"/>
          <p:nvPr/>
        </p:nvSpPr>
        <p:spPr>
          <a:xfrm>
            <a:off x="1545980" y="846329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#5FD788</a:t>
            </a:r>
          </a:p>
        </p:txBody>
      </p:sp>
      <p:sp>
        <p:nvSpPr>
          <p:cNvPr id="13" name="TextBox 12">
            <a:extLst>
              <a:ext uri="{FF2B5EF4-FFF2-40B4-BE49-F238E27FC236}">
                <a16:creationId xmlns:a16="http://schemas.microsoft.com/office/drawing/2014/main" id="{1E7B3D67-73EF-4595-AA53-B14D87F7D623}"/>
              </a:ext>
            </a:extLst>
          </p:cNvPr>
          <p:cNvSpPr txBox="1"/>
          <p:nvPr/>
        </p:nvSpPr>
        <p:spPr>
          <a:xfrm>
            <a:off x="13716000" y="8201680"/>
            <a:ext cx="16002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#FF6B6B</a:t>
            </a:r>
          </a:p>
        </p:txBody>
      </p:sp>
      <p:sp>
        <p:nvSpPr>
          <p:cNvPr id="14" name="TextBox 13">
            <a:extLst>
              <a:ext uri="{FF2B5EF4-FFF2-40B4-BE49-F238E27FC236}">
                <a16:creationId xmlns:a16="http://schemas.microsoft.com/office/drawing/2014/main" id="{0B1A7F25-2E06-3EE8-8AED-96533BF21214}"/>
              </a:ext>
            </a:extLst>
          </p:cNvPr>
          <p:cNvSpPr txBox="1"/>
          <p:nvPr/>
        </p:nvSpPr>
        <p:spPr>
          <a:xfrm>
            <a:off x="7543800" y="8201680"/>
            <a:ext cx="1752600" cy="523220"/>
          </a:xfrm>
          <a:prstGeom prst="rect">
            <a:avLst/>
          </a:prstGeom>
          <a:noFill/>
        </p:spPr>
        <p:txBody>
          <a:bodyPr wrap="square" rtlCol="0">
            <a:spAutoFit/>
          </a:bodyPr>
          <a:lstStyle/>
          <a:p>
            <a:r>
              <a:rPr lang="en-IN" sz="2800" dirty="0">
                <a:solidFill>
                  <a:schemeClr val="bg1"/>
                </a:solidFill>
                <a:latin typeface="Times New Roman" panose="02020603050405020304" pitchFamily="18" charset="0"/>
                <a:cs typeface="Times New Roman" panose="02020603050405020304" pitchFamily="18" charset="0"/>
              </a:rPr>
              <a:t>#FFC857</a:t>
            </a:r>
          </a:p>
        </p:txBody>
      </p:sp>
    </p:spTree>
    <p:extLst>
      <p:ext uri="{BB962C8B-B14F-4D97-AF65-F5344CB8AC3E}">
        <p14:creationId xmlns:p14="http://schemas.microsoft.com/office/powerpoint/2010/main" val="2839449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4E5B26DC-6FC4-2D6D-CF03-BE7CA82AB204}"/>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CFAD2FA-070E-87B2-B6B0-964BC05D68DC}"/>
              </a:ext>
            </a:extLst>
          </p:cNvPr>
          <p:cNvSpPr txBox="1"/>
          <p:nvPr/>
        </p:nvSpPr>
        <p:spPr>
          <a:xfrm>
            <a:off x="4791075" y="342900"/>
            <a:ext cx="8705850"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Typography</a:t>
            </a:r>
          </a:p>
        </p:txBody>
      </p:sp>
      <p:sp>
        <p:nvSpPr>
          <p:cNvPr id="7" name="Rectangle: Rounded Corners 6">
            <a:extLst>
              <a:ext uri="{FF2B5EF4-FFF2-40B4-BE49-F238E27FC236}">
                <a16:creationId xmlns:a16="http://schemas.microsoft.com/office/drawing/2014/main" id="{C9456EE0-E053-359B-6D9B-3C8615DF2A8A}"/>
              </a:ext>
            </a:extLst>
          </p:cNvPr>
          <p:cNvSpPr/>
          <p:nvPr/>
        </p:nvSpPr>
        <p:spPr>
          <a:xfrm>
            <a:off x="578826" y="1562100"/>
            <a:ext cx="17328174" cy="8382000"/>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aphicFrame>
        <p:nvGraphicFramePr>
          <p:cNvPr id="10" name="Table 9">
            <a:extLst>
              <a:ext uri="{FF2B5EF4-FFF2-40B4-BE49-F238E27FC236}">
                <a16:creationId xmlns:a16="http://schemas.microsoft.com/office/drawing/2014/main" id="{9E92BDE9-A4E1-9F84-072A-BC5FC02E5222}"/>
              </a:ext>
            </a:extLst>
          </p:cNvPr>
          <p:cNvGraphicFramePr>
            <a:graphicFrameLocks noGrp="1"/>
          </p:cNvGraphicFramePr>
          <p:nvPr>
            <p:extLst>
              <p:ext uri="{D42A27DB-BD31-4B8C-83A1-F6EECF244321}">
                <p14:modId xmlns:p14="http://schemas.microsoft.com/office/powerpoint/2010/main" val="2426377479"/>
              </p:ext>
            </p:extLst>
          </p:nvPr>
        </p:nvGraphicFramePr>
        <p:xfrm>
          <a:off x="762000" y="2247900"/>
          <a:ext cx="16947171" cy="7010402"/>
        </p:xfrm>
        <a:graphic>
          <a:graphicData uri="http://schemas.openxmlformats.org/drawingml/2006/table">
            <a:tbl>
              <a:tblPr firstRow="1" bandRow="1">
                <a:tableStyleId>{5C22544A-7EE6-4342-B048-85BDC9FD1C3A}</a:tableStyleId>
              </a:tblPr>
              <a:tblGrid>
                <a:gridCol w="3389434">
                  <a:extLst>
                    <a:ext uri="{9D8B030D-6E8A-4147-A177-3AD203B41FA5}">
                      <a16:colId xmlns:a16="http://schemas.microsoft.com/office/drawing/2014/main" val="1950083896"/>
                    </a:ext>
                  </a:extLst>
                </a:gridCol>
                <a:gridCol w="3283514">
                  <a:extLst>
                    <a:ext uri="{9D8B030D-6E8A-4147-A177-3AD203B41FA5}">
                      <a16:colId xmlns:a16="http://schemas.microsoft.com/office/drawing/2014/main" val="2403681273"/>
                    </a:ext>
                  </a:extLst>
                </a:gridCol>
                <a:gridCol w="3495355">
                  <a:extLst>
                    <a:ext uri="{9D8B030D-6E8A-4147-A177-3AD203B41FA5}">
                      <a16:colId xmlns:a16="http://schemas.microsoft.com/office/drawing/2014/main" val="1621597402"/>
                    </a:ext>
                  </a:extLst>
                </a:gridCol>
                <a:gridCol w="3389434">
                  <a:extLst>
                    <a:ext uri="{9D8B030D-6E8A-4147-A177-3AD203B41FA5}">
                      <a16:colId xmlns:a16="http://schemas.microsoft.com/office/drawing/2014/main" val="2389149050"/>
                    </a:ext>
                  </a:extLst>
                </a:gridCol>
                <a:gridCol w="3389434">
                  <a:extLst>
                    <a:ext uri="{9D8B030D-6E8A-4147-A177-3AD203B41FA5}">
                      <a16:colId xmlns:a16="http://schemas.microsoft.com/office/drawing/2014/main" val="606586217"/>
                    </a:ext>
                  </a:extLst>
                </a:gridCol>
              </a:tblGrid>
              <a:tr h="1001486">
                <a:tc>
                  <a:txBody>
                    <a:bodyPr/>
                    <a:lstStyle/>
                    <a:p>
                      <a:pPr algn="ctr"/>
                      <a:endParaRPr lang="en-IN" sz="2800" dirty="0">
                        <a:latin typeface="Times New Roman" panose="02020603050405020304" pitchFamily="18" charset="0"/>
                        <a:cs typeface="Times New Roman" panose="02020603050405020304" pitchFamily="18" charset="0"/>
                      </a:endParaRPr>
                    </a:p>
                  </a:txBody>
                  <a:tcPr/>
                </a:tc>
                <a:tc>
                  <a:txBody>
                    <a:bodyPr/>
                    <a:lstStyle/>
                    <a:p>
                      <a:pPr algn="ctr"/>
                      <a:r>
                        <a:rPr lang="en-IN" sz="2800" dirty="0">
                          <a:latin typeface="Times New Roman" panose="02020603050405020304" pitchFamily="18" charset="0"/>
                          <a:cs typeface="Times New Roman" panose="02020603050405020304" pitchFamily="18" charset="0"/>
                        </a:rPr>
                        <a:t>Font Size</a:t>
                      </a:r>
                    </a:p>
                  </a:txBody>
                  <a:tcPr/>
                </a:tc>
                <a:tc>
                  <a:txBody>
                    <a:bodyPr/>
                    <a:lstStyle/>
                    <a:p>
                      <a:pPr algn="ctr"/>
                      <a:r>
                        <a:rPr lang="en-IN" sz="2800" dirty="0">
                          <a:latin typeface="Times New Roman" panose="02020603050405020304" pitchFamily="18" charset="0"/>
                          <a:cs typeface="Times New Roman" panose="02020603050405020304" pitchFamily="18" charset="0"/>
                        </a:rPr>
                        <a:t>Font Weight</a:t>
                      </a:r>
                    </a:p>
                  </a:txBody>
                  <a:tcPr/>
                </a:tc>
                <a:tc>
                  <a:txBody>
                    <a:bodyPr/>
                    <a:lstStyle/>
                    <a:p>
                      <a:pPr algn="ctr"/>
                      <a:r>
                        <a:rPr lang="en-IN" sz="2800" dirty="0">
                          <a:latin typeface="Times New Roman" panose="02020603050405020304" pitchFamily="18" charset="0"/>
                          <a:cs typeface="Times New Roman" panose="02020603050405020304" pitchFamily="18" charset="0"/>
                        </a:rPr>
                        <a:t>Font Family</a:t>
                      </a:r>
                    </a:p>
                  </a:txBody>
                  <a:tcPr/>
                </a:tc>
                <a:tc>
                  <a:txBody>
                    <a:bodyPr/>
                    <a:lstStyle/>
                    <a:p>
                      <a:pPr algn="ctr"/>
                      <a:r>
                        <a:rPr lang="en-IN" sz="2800" dirty="0">
                          <a:latin typeface="Times New Roman" panose="02020603050405020304" pitchFamily="18" charset="0"/>
                          <a:cs typeface="Times New Roman" panose="02020603050405020304" pitchFamily="18" charset="0"/>
                        </a:rPr>
                        <a:t>Colour Scheme</a:t>
                      </a:r>
                    </a:p>
                  </a:txBody>
                  <a:tcPr/>
                </a:tc>
                <a:extLst>
                  <a:ext uri="{0D108BD9-81ED-4DB2-BD59-A6C34878D82A}">
                    <a16:rowId xmlns:a16="http://schemas.microsoft.com/office/drawing/2014/main" val="67027963"/>
                  </a:ext>
                </a:extLst>
              </a:tr>
              <a:tr h="1001486">
                <a:tc>
                  <a:txBody>
                    <a:bodyPr/>
                    <a:lstStyle/>
                    <a:p>
                      <a:pPr algn="ctr"/>
                      <a:r>
                        <a:rPr lang="en-IN" sz="2800" b="1" dirty="0">
                          <a:latin typeface="Times New Roman" panose="02020603050405020304" pitchFamily="18" charset="0"/>
                          <a:cs typeface="Times New Roman" panose="02020603050405020304" pitchFamily="18" charset="0"/>
                        </a:rPr>
                        <a:t>Heading 1</a:t>
                      </a:r>
                    </a:p>
                  </a:txBody>
                  <a:tcPr/>
                </a:tc>
                <a:tc>
                  <a:txBody>
                    <a:bodyPr/>
                    <a:lstStyle/>
                    <a:p>
                      <a:pPr algn="ctr"/>
                      <a:r>
                        <a:rPr lang="en-IN" sz="2800" dirty="0">
                          <a:latin typeface="Times New Roman" panose="02020603050405020304" pitchFamily="18" charset="0"/>
                          <a:cs typeface="Times New Roman" panose="02020603050405020304" pitchFamily="18" charset="0"/>
                        </a:rPr>
                        <a:t>22</a:t>
                      </a:r>
                    </a:p>
                  </a:txBody>
                  <a:tcPr/>
                </a:tc>
                <a:tc>
                  <a:txBody>
                    <a:bodyPr/>
                    <a:lstStyle/>
                    <a:p>
                      <a:pPr algn="ctr"/>
                      <a:r>
                        <a:rPr lang="en-IN" sz="2800" dirty="0">
                          <a:latin typeface="Times New Roman" panose="02020603050405020304" pitchFamily="18" charset="0"/>
                          <a:cs typeface="Times New Roman" panose="02020603050405020304" pitchFamily="18" charset="0"/>
                        </a:rPr>
                        <a:t>Semi Bold </a:t>
                      </a:r>
                    </a:p>
                  </a:txBody>
                  <a:tcPr/>
                </a:tc>
                <a:tc>
                  <a:txBody>
                    <a:bodyPr/>
                    <a:lstStyle/>
                    <a:p>
                      <a:pPr algn="ctr"/>
                      <a:r>
                        <a:rPr lang="en-IN" sz="2800" dirty="0">
                          <a:latin typeface="Times New Roman" panose="02020603050405020304" pitchFamily="18" charset="0"/>
                          <a:cs typeface="Times New Roman" panose="02020603050405020304" pitchFamily="18" charset="0"/>
                        </a:rPr>
                        <a:t>Poppins</a:t>
                      </a:r>
                    </a:p>
                  </a:txBody>
                  <a:tcPr/>
                </a:tc>
                <a:tc>
                  <a:txBody>
                    <a:bodyPr/>
                    <a:lstStyle/>
                    <a:p>
                      <a:pPr algn="ctr"/>
                      <a:r>
                        <a:rPr lang="en-IN" sz="2800" dirty="0">
                          <a:latin typeface="Times New Roman" panose="02020603050405020304" pitchFamily="18" charset="0"/>
                          <a:cs typeface="Times New Roman" panose="02020603050405020304" pitchFamily="18" charset="0"/>
                        </a:rPr>
                        <a:t>Primary</a:t>
                      </a:r>
                    </a:p>
                  </a:txBody>
                  <a:tcPr/>
                </a:tc>
                <a:extLst>
                  <a:ext uri="{0D108BD9-81ED-4DB2-BD59-A6C34878D82A}">
                    <a16:rowId xmlns:a16="http://schemas.microsoft.com/office/drawing/2014/main" val="1972663891"/>
                  </a:ext>
                </a:extLst>
              </a:tr>
              <a:tr h="1001486">
                <a:tc>
                  <a:txBody>
                    <a:bodyPr/>
                    <a:lstStyle/>
                    <a:p>
                      <a:pPr algn="ctr"/>
                      <a:r>
                        <a:rPr lang="en-IN" sz="2800" b="1" dirty="0">
                          <a:latin typeface="Times New Roman" panose="02020603050405020304" pitchFamily="18" charset="0"/>
                          <a:cs typeface="Times New Roman" panose="02020603050405020304" pitchFamily="18" charset="0"/>
                        </a:rPr>
                        <a:t>Heading 2</a:t>
                      </a:r>
                    </a:p>
                  </a:txBody>
                  <a:tcPr/>
                </a:tc>
                <a:tc>
                  <a:txBody>
                    <a:bodyPr/>
                    <a:lstStyle/>
                    <a:p>
                      <a:pPr algn="ctr"/>
                      <a:r>
                        <a:rPr lang="en-IN" sz="2800" dirty="0">
                          <a:latin typeface="Times New Roman" panose="02020603050405020304" pitchFamily="18" charset="0"/>
                          <a:cs typeface="Times New Roman" panose="02020603050405020304" pitchFamily="18" charset="0"/>
                        </a:rPr>
                        <a:t>18</a:t>
                      </a:r>
                    </a:p>
                  </a:txBody>
                  <a:tcPr/>
                </a:tc>
                <a:tc>
                  <a:txBody>
                    <a:bodyPr/>
                    <a:lstStyle/>
                    <a:p>
                      <a:pPr algn="ctr"/>
                      <a:r>
                        <a:rPr lang="en-IN" sz="2800" dirty="0">
                          <a:latin typeface="Times New Roman" panose="02020603050405020304" pitchFamily="18" charset="0"/>
                          <a:cs typeface="Times New Roman" panose="02020603050405020304" pitchFamily="18" charset="0"/>
                        </a:rPr>
                        <a:t>Semi Bold </a:t>
                      </a:r>
                    </a:p>
                  </a:txBody>
                  <a:tcPr/>
                </a:tc>
                <a:tc>
                  <a:txBody>
                    <a:bodyPr/>
                    <a:lstStyle/>
                    <a:p>
                      <a:pPr algn="ctr"/>
                      <a:r>
                        <a:rPr lang="en-IN" sz="2800" dirty="0">
                          <a:latin typeface="Times New Roman" panose="02020603050405020304" pitchFamily="18" charset="0"/>
                          <a:cs typeface="Times New Roman" panose="02020603050405020304" pitchFamily="18" charset="0"/>
                        </a:rPr>
                        <a:t>Poppins</a:t>
                      </a:r>
                    </a:p>
                  </a:txBody>
                  <a:tcPr/>
                </a:tc>
                <a:tc>
                  <a:txBody>
                    <a:bodyPr/>
                    <a:lstStyle/>
                    <a:p>
                      <a:pPr algn="ctr"/>
                      <a:r>
                        <a:rPr lang="en-IN" sz="2800" dirty="0">
                          <a:latin typeface="Times New Roman" panose="02020603050405020304" pitchFamily="18" charset="0"/>
                          <a:cs typeface="Times New Roman" panose="02020603050405020304" pitchFamily="18" charset="0"/>
                        </a:rPr>
                        <a:t>Primary</a:t>
                      </a:r>
                    </a:p>
                  </a:txBody>
                  <a:tcPr/>
                </a:tc>
                <a:extLst>
                  <a:ext uri="{0D108BD9-81ED-4DB2-BD59-A6C34878D82A}">
                    <a16:rowId xmlns:a16="http://schemas.microsoft.com/office/drawing/2014/main" val="2693109235"/>
                  </a:ext>
                </a:extLst>
              </a:tr>
              <a:tr h="1001486">
                <a:tc>
                  <a:txBody>
                    <a:bodyPr/>
                    <a:lstStyle/>
                    <a:p>
                      <a:pPr algn="ctr"/>
                      <a:r>
                        <a:rPr lang="en-IN" sz="2800" b="1" dirty="0">
                          <a:latin typeface="Times New Roman" panose="02020603050405020304" pitchFamily="18" charset="0"/>
                          <a:cs typeface="Times New Roman" panose="02020603050405020304" pitchFamily="18" charset="0"/>
                        </a:rPr>
                        <a:t>Heading 3</a:t>
                      </a:r>
                    </a:p>
                  </a:txBody>
                  <a:tcPr/>
                </a:tc>
                <a:tc>
                  <a:txBody>
                    <a:bodyPr/>
                    <a:lstStyle/>
                    <a:p>
                      <a:pPr algn="ctr"/>
                      <a:r>
                        <a:rPr lang="en-IN" sz="2800" dirty="0">
                          <a:latin typeface="Times New Roman" panose="02020603050405020304" pitchFamily="18" charset="0"/>
                          <a:cs typeface="Times New Roman" panose="02020603050405020304" pitchFamily="18" charset="0"/>
                        </a:rPr>
                        <a:t>16</a:t>
                      </a:r>
                    </a:p>
                  </a:txBody>
                  <a:tcPr/>
                </a:tc>
                <a:tc>
                  <a:txBody>
                    <a:bodyPr/>
                    <a:lstStyle/>
                    <a:p>
                      <a:pPr algn="ctr"/>
                      <a:r>
                        <a:rPr lang="en-IN" sz="2800" dirty="0">
                          <a:latin typeface="Times New Roman" panose="02020603050405020304" pitchFamily="18" charset="0"/>
                          <a:cs typeface="Times New Roman" panose="02020603050405020304" pitchFamily="18" charset="0"/>
                        </a:rPr>
                        <a:t>Medium </a:t>
                      </a:r>
                    </a:p>
                  </a:txBody>
                  <a:tcPr/>
                </a:tc>
                <a:tc>
                  <a:txBody>
                    <a:bodyPr/>
                    <a:lstStyle/>
                    <a:p>
                      <a:pPr algn="ctr"/>
                      <a:r>
                        <a:rPr lang="en-IN" sz="2800" dirty="0">
                          <a:latin typeface="Times New Roman" panose="02020603050405020304" pitchFamily="18" charset="0"/>
                          <a:cs typeface="Times New Roman" panose="02020603050405020304" pitchFamily="18" charset="0"/>
                        </a:rPr>
                        <a:t>Poppins</a:t>
                      </a:r>
                    </a:p>
                  </a:txBody>
                  <a:tcPr/>
                </a:tc>
                <a:tc>
                  <a:txBody>
                    <a:bodyPr/>
                    <a:lstStyle/>
                    <a:p>
                      <a:pPr algn="ctr"/>
                      <a:r>
                        <a:rPr lang="en-IN" sz="2800" dirty="0">
                          <a:latin typeface="Times New Roman" panose="02020603050405020304" pitchFamily="18" charset="0"/>
                          <a:cs typeface="Times New Roman" panose="02020603050405020304" pitchFamily="18" charset="0"/>
                        </a:rPr>
                        <a:t>Primary</a:t>
                      </a:r>
                    </a:p>
                  </a:txBody>
                  <a:tcPr/>
                </a:tc>
                <a:extLst>
                  <a:ext uri="{0D108BD9-81ED-4DB2-BD59-A6C34878D82A}">
                    <a16:rowId xmlns:a16="http://schemas.microsoft.com/office/drawing/2014/main" val="3673881967"/>
                  </a:ext>
                </a:extLst>
              </a:tr>
              <a:tr h="1001486">
                <a:tc>
                  <a:txBody>
                    <a:bodyPr/>
                    <a:lstStyle/>
                    <a:p>
                      <a:pPr algn="ctr"/>
                      <a:r>
                        <a:rPr lang="en-IN" sz="2800" b="1" dirty="0">
                          <a:latin typeface="Times New Roman" panose="02020603050405020304" pitchFamily="18" charset="0"/>
                          <a:cs typeface="Times New Roman" panose="02020603050405020304" pitchFamily="18" charset="0"/>
                        </a:rPr>
                        <a:t>Body</a:t>
                      </a:r>
                    </a:p>
                  </a:txBody>
                  <a:tcPr/>
                </a:tc>
                <a:tc>
                  <a:txBody>
                    <a:bodyPr/>
                    <a:lstStyle/>
                    <a:p>
                      <a:pPr algn="ctr"/>
                      <a:r>
                        <a:rPr lang="en-IN" sz="2800" dirty="0">
                          <a:latin typeface="Times New Roman" panose="02020603050405020304" pitchFamily="18" charset="0"/>
                          <a:cs typeface="Times New Roman" panose="02020603050405020304" pitchFamily="18" charset="0"/>
                        </a:rPr>
                        <a:t>14</a:t>
                      </a:r>
                    </a:p>
                  </a:txBody>
                  <a:tcPr/>
                </a:tc>
                <a:tc>
                  <a:txBody>
                    <a:bodyPr/>
                    <a:lstStyle/>
                    <a:p>
                      <a:pPr algn="ctr"/>
                      <a:r>
                        <a:rPr lang="en-IN" sz="2800" dirty="0">
                          <a:latin typeface="Times New Roman" panose="02020603050405020304" pitchFamily="18" charset="0"/>
                          <a:cs typeface="Times New Roman" panose="02020603050405020304" pitchFamily="18" charset="0"/>
                        </a:rPr>
                        <a:t>Regular </a:t>
                      </a:r>
                    </a:p>
                  </a:txBody>
                  <a:tcPr/>
                </a:tc>
                <a:tc>
                  <a:txBody>
                    <a:bodyPr/>
                    <a:lstStyle/>
                    <a:p>
                      <a:pPr algn="ctr"/>
                      <a:r>
                        <a:rPr lang="en-IN" sz="2800" dirty="0">
                          <a:latin typeface="Times New Roman" panose="02020603050405020304" pitchFamily="18" charset="0"/>
                          <a:cs typeface="Times New Roman" panose="02020603050405020304" pitchFamily="18" charset="0"/>
                        </a:rPr>
                        <a:t>Poppins</a:t>
                      </a:r>
                    </a:p>
                  </a:txBody>
                  <a:tcPr/>
                </a:tc>
                <a:tc>
                  <a:txBody>
                    <a:bodyPr/>
                    <a:lstStyle/>
                    <a:p>
                      <a:pPr algn="ctr"/>
                      <a:r>
                        <a:rPr lang="en-IN" sz="2800" dirty="0">
                          <a:latin typeface="Times New Roman" panose="02020603050405020304" pitchFamily="18" charset="0"/>
                          <a:cs typeface="Times New Roman" panose="02020603050405020304" pitchFamily="18" charset="0"/>
                        </a:rPr>
                        <a:t>Secondary</a:t>
                      </a:r>
                    </a:p>
                  </a:txBody>
                  <a:tcPr/>
                </a:tc>
                <a:extLst>
                  <a:ext uri="{0D108BD9-81ED-4DB2-BD59-A6C34878D82A}">
                    <a16:rowId xmlns:a16="http://schemas.microsoft.com/office/drawing/2014/main" val="1216671980"/>
                  </a:ext>
                </a:extLst>
              </a:tr>
              <a:tr h="1001486">
                <a:tc>
                  <a:txBody>
                    <a:bodyPr/>
                    <a:lstStyle/>
                    <a:p>
                      <a:pPr algn="ctr"/>
                      <a:r>
                        <a:rPr lang="en-IN" sz="2800" b="1" dirty="0">
                          <a:latin typeface="Times New Roman" panose="02020603050405020304" pitchFamily="18" charset="0"/>
                          <a:cs typeface="Times New Roman" panose="02020603050405020304" pitchFamily="18" charset="0"/>
                        </a:rPr>
                        <a:t>Caption</a:t>
                      </a:r>
                    </a:p>
                  </a:txBody>
                  <a:tcPr/>
                </a:tc>
                <a:tc>
                  <a:txBody>
                    <a:bodyPr/>
                    <a:lstStyle/>
                    <a:p>
                      <a:pPr algn="ctr"/>
                      <a:r>
                        <a:rPr lang="en-IN" sz="2800" dirty="0">
                          <a:latin typeface="Times New Roman" panose="02020603050405020304" pitchFamily="18" charset="0"/>
                          <a:cs typeface="Times New Roman" panose="02020603050405020304" pitchFamily="18" charset="0"/>
                        </a:rPr>
                        <a:t>12</a:t>
                      </a:r>
                    </a:p>
                  </a:txBody>
                  <a:tcPr/>
                </a:tc>
                <a:tc>
                  <a:txBody>
                    <a:bodyPr/>
                    <a:lstStyle/>
                    <a:p>
                      <a:pPr algn="ctr"/>
                      <a:r>
                        <a:rPr lang="en-IN" sz="2800" dirty="0">
                          <a:latin typeface="Times New Roman" panose="02020603050405020304" pitchFamily="18" charset="0"/>
                          <a:cs typeface="Times New Roman" panose="02020603050405020304" pitchFamily="18" charset="0"/>
                        </a:rPr>
                        <a:t>Regular </a:t>
                      </a:r>
                    </a:p>
                  </a:txBody>
                  <a:tcPr/>
                </a:tc>
                <a:tc>
                  <a:txBody>
                    <a:bodyPr/>
                    <a:lstStyle/>
                    <a:p>
                      <a:pPr algn="ctr"/>
                      <a:r>
                        <a:rPr lang="en-IN" sz="2800" dirty="0">
                          <a:latin typeface="Times New Roman" panose="02020603050405020304" pitchFamily="18" charset="0"/>
                          <a:cs typeface="Times New Roman" panose="02020603050405020304" pitchFamily="18" charset="0"/>
                        </a:rPr>
                        <a:t>Poppins</a:t>
                      </a:r>
                    </a:p>
                  </a:txBody>
                  <a:tcPr/>
                </a:tc>
                <a:tc>
                  <a:txBody>
                    <a:bodyPr/>
                    <a:lstStyle/>
                    <a:p>
                      <a:pPr algn="ctr"/>
                      <a:r>
                        <a:rPr lang="en-IN" sz="2800" dirty="0">
                          <a:latin typeface="Times New Roman" panose="02020603050405020304" pitchFamily="18" charset="0"/>
                          <a:cs typeface="Times New Roman" panose="02020603050405020304" pitchFamily="18" charset="0"/>
                        </a:rPr>
                        <a:t>Muted</a:t>
                      </a:r>
                    </a:p>
                  </a:txBody>
                  <a:tcPr/>
                </a:tc>
                <a:extLst>
                  <a:ext uri="{0D108BD9-81ED-4DB2-BD59-A6C34878D82A}">
                    <a16:rowId xmlns:a16="http://schemas.microsoft.com/office/drawing/2014/main" val="191739975"/>
                  </a:ext>
                </a:extLst>
              </a:tr>
              <a:tr h="1001486">
                <a:tc>
                  <a:txBody>
                    <a:bodyPr/>
                    <a:lstStyle/>
                    <a:p>
                      <a:pPr algn="ctr"/>
                      <a:r>
                        <a:rPr lang="en-IN" sz="2800" b="1" dirty="0">
                          <a:latin typeface="Times New Roman" panose="02020603050405020304" pitchFamily="18" charset="0"/>
                          <a:cs typeface="Times New Roman" panose="02020603050405020304" pitchFamily="18" charset="0"/>
                        </a:rPr>
                        <a:t>Button</a:t>
                      </a:r>
                    </a:p>
                  </a:txBody>
                  <a:tcPr/>
                </a:tc>
                <a:tc>
                  <a:txBody>
                    <a:bodyPr/>
                    <a:lstStyle/>
                    <a:p>
                      <a:pPr algn="ctr"/>
                      <a:r>
                        <a:rPr lang="en-IN" sz="2800" dirty="0">
                          <a:latin typeface="Times New Roman" panose="02020603050405020304" pitchFamily="18" charset="0"/>
                          <a:cs typeface="Times New Roman" panose="02020603050405020304" pitchFamily="18" charset="0"/>
                        </a:rPr>
                        <a:t>14</a:t>
                      </a:r>
                    </a:p>
                  </a:txBody>
                  <a:tcPr/>
                </a:tc>
                <a:tc>
                  <a:txBody>
                    <a:bodyPr/>
                    <a:lstStyle/>
                    <a:p>
                      <a:pPr algn="ctr"/>
                      <a:r>
                        <a:rPr lang="en-IN" sz="2800" dirty="0">
                          <a:latin typeface="Times New Roman" panose="02020603050405020304" pitchFamily="18" charset="0"/>
                          <a:cs typeface="Times New Roman" panose="02020603050405020304" pitchFamily="18" charset="0"/>
                        </a:rPr>
                        <a:t>Semi Bold </a:t>
                      </a:r>
                    </a:p>
                  </a:txBody>
                  <a:tcPr/>
                </a:tc>
                <a:tc>
                  <a:txBody>
                    <a:bodyPr/>
                    <a:lstStyle/>
                    <a:p>
                      <a:pPr algn="ctr"/>
                      <a:r>
                        <a:rPr lang="en-IN" sz="2800" dirty="0">
                          <a:latin typeface="Times New Roman" panose="02020603050405020304" pitchFamily="18" charset="0"/>
                          <a:cs typeface="Times New Roman" panose="02020603050405020304" pitchFamily="18" charset="0"/>
                        </a:rPr>
                        <a:t>Poppins</a:t>
                      </a:r>
                    </a:p>
                  </a:txBody>
                  <a:tcPr/>
                </a:tc>
                <a:tc>
                  <a:txBody>
                    <a:bodyPr/>
                    <a:lstStyle/>
                    <a:p>
                      <a:pPr algn="ctr"/>
                      <a:r>
                        <a:rPr lang="en-IN" sz="2800" dirty="0">
                          <a:latin typeface="Times New Roman" panose="02020603050405020304" pitchFamily="18" charset="0"/>
                          <a:cs typeface="Times New Roman" panose="02020603050405020304" pitchFamily="18" charset="0"/>
                        </a:rPr>
                        <a:t>Primary</a:t>
                      </a:r>
                    </a:p>
                  </a:txBody>
                  <a:tcPr/>
                </a:tc>
                <a:extLst>
                  <a:ext uri="{0D108BD9-81ED-4DB2-BD59-A6C34878D82A}">
                    <a16:rowId xmlns:a16="http://schemas.microsoft.com/office/drawing/2014/main" val="2050676216"/>
                  </a:ext>
                </a:extLst>
              </a:tr>
            </a:tbl>
          </a:graphicData>
        </a:graphic>
      </p:graphicFrame>
    </p:spTree>
    <p:extLst>
      <p:ext uri="{BB962C8B-B14F-4D97-AF65-F5344CB8AC3E}">
        <p14:creationId xmlns:p14="http://schemas.microsoft.com/office/powerpoint/2010/main" val="1821864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11A67D90-97A9-1DEE-E3B8-3ADEEEC23450}"/>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14240018-DA24-18EC-34B3-FB1C403196E8}"/>
              </a:ext>
            </a:extLst>
          </p:cNvPr>
          <p:cNvSpPr txBox="1"/>
          <p:nvPr/>
        </p:nvSpPr>
        <p:spPr>
          <a:xfrm>
            <a:off x="5966313" y="296302"/>
            <a:ext cx="6553200"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Icons</a:t>
            </a:r>
          </a:p>
        </p:txBody>
      </p:sp>
      <p:sp>
        <p:nvSpPr>
          <p:cNvPr id="2" name="Rectangle: Rounded Corners 1">
            <a:extLst>
              <a:ext uri="{FF2B5EF4-FFF2-40B4-BE49-F238E27FC236}">
                <a16:creationId xmlns:a16="http://schemas.microsoft.com/office/drawing/2014/main" id="{A17F28A6-DA35-013D-7AF5-F098FAFD63AF}"/>
              </a:ext>
            </a:extLst>
          </p:cNvPr>
          <p:cNvSpPr/>
          <p:nvPr/>
        </p:nvSpPr>
        <p:spPr>
          <a:xfrm>
            <a:off x="578826" y="1562100"/>
            <a:ext cx="17328174" cy="8382000"/>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 name="TextBox 3">
            <a:extLst>
              <a:ext uri="{FF2B5EF4-FFF2-40B4-BE49-F238E27FC236}">
                <a16:creationId xmlns:a16="http://schemas.microsoft.com/office/drawing/2014/main" id="{355A775C-D440-36A4-8E64-E3736E994A3F}"/>
              </a:ext>
            </a:extLst>
          </p:cNvPr>
          <p:cNvSpPr txBox="1"/>
          <p:nvPr/>
        </p:nvSpPr>
        <p:spPr>
          <a:xfrm>
            <a:off x="938908" y="5029825"/>
            <a:ext cx="2808042" cy="1446550"/>
          </a:xfrm>
          <a:prstGeom prst="rect">
            <a:avLst/>
          </a:prstGeom>
          <a:noFill/>
        </p:spPr>
        <p:txBody>
          <a:bodyPr wrap="square">
            <a:spAutoFit/>
          </a:bodyPr>
          <a:lstStyle/>
          <a:p>
            <a:pPr algn="just"/>
            <a:r>
              <a:rPr lang="en-US" sz="8800" b="1" spc="-69" dirty="0">
                <a:solidFill>
                  <a:srgbClr val="8BB9FF"/>
                </a:solidFill>
                <a:latin typeface="Times New Roman" panose="02020603050405020304" pitchFamily="18" charset="0"/>
                <a:ea typeface="Telegraf Bold"/>
                <a:cs typeface="Times New Roman" panose="02020603050405020304" pitchFamily="18" charset="0"/>
                <a:sym typeface="Telegraf Bold"/>
              </a:rPr>
              <a:t>Icons</a:t>
            </a:r>
          </a:p>
        </p:txBody>
      </p:sp>
      <p:sp>
        <p:nvSpPr>
          <p:cNvPr id="5" name="Rectangle: Rounded Corners 4">
            <a:extLst>
              <a:ext uri="{FF2B5EF4-FFF2-40B4-BE49-F238E27FC236}">
                <a16:creationId xmlns:a16="http://schemas.microsoft.com/office/drawing/2014/main" id="{E7C5C5C7-0FEE-D014-D29A-B94AE474C419}"/>
              </a:ext>
            </a:extLst>
          </p:cNvPr>
          <p:cNvSpPr/>
          <p:nvPr/>
        </p:nvSpPr>
        <p:spPr>
          <a:xfrm>
            <a:off x="4137512" y="1562100"/>
            <a:ext cx="13769487" cy="8382000"/>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1">
            <a:extLst>
              <a:ext uri="{FF2B5EF4-FFF2-40B4-BE49-F238E27FC236}">
                <a16:creationId xmlns:a16="http://schemas.microsoft.com/office/drawing/2014/main" id="{6DFA9DF5-4A33-EACB-90CC-5052260D349A}"/>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874103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43031935-784B-9D34-1E4D-B5F9B816C3F7}"/>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27DF6E6-7BD6-7346-C0C4-1EA3FD85D00A}"/>
              </a:ext>
            </a:extLst>
          </p:cNvPr>
          <p:cNvSpPr txBox="1"/>
          <p:nvPr/>
        </p:nvSpPr>
        <p:spPr>
          <a:xfrm>
            <a:off x="5966312" y="296302"/>
            <a:ext cx="7597287"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Nav Bar</a:t>
            </a:r>
          </a:p>
        </p:txBody>
      </p:sp>
      <p:sp>
        <p:nvSpPr>
          <p:cNvPr id="2" name="Rectangle: Rounded Corners 1">
            <a:extLst>
              <a:ext uri="{FF2B5EF4-FFF2-40B4-BE49-F238E27FC236}">
                <a16:creationId xmlns:a16="http://schemas.microsoft.com/office/drawing/2014/main" id="{1ACD88CC-4761-6CF2-BDB3-CEE1C7C4A24A}"/>
              </a:ext>
            </a:extLst>
          </p:cNvPr>
          <p:cNvSpPr/>
          <p:nvPr/>
        </p:nvSpPr>
        <p:spPr>
          <a:xfrm>
            <a:off x="578826" y="1562100"/>
            <a:ext cx="17328174" cy="8382000"/>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Rounded Corners 4">
            <a:extLst>
              <a:ext uri="{FF2B5EF4-FFF2-40B4-BE49-F238E27FC236}">
                <a16:creationId xmlns:a16="http://schemas.microsoft.com/office/drawing/2014/main" id="{F977471D-EF6A-A8F4-D660-DE6FB637B8A2}"/>
              </a:ext>
            </a:extLst>
          </p:cNvPr>
          <p:cNvSpPr/>
          <p:nvPr/>
        </p:nvSpPr>
        <p:spPr>
          <a:xfrm>
            <a:off x="3326055" y="2743825"/>
            <a:ext cx="12877800" cy="2399675"/>
          </a:xfrm>
          <a:prstGeom prst="round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1">
            <a:extLst>
              <a:ext uri="{FF2B5EF4-FFF2-40B4-BE49-F238E27FC236}">
                <a16:creationId xmlns:a16="http://schemas.microsoft.com/office/drawing/2014/main" id="{99E2E68A-A0AB-A95F-0C42-B17E46D55358}"/>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3" name="Rectangle: Rounded Corners 2">
            <a:extLst>
              <a:ext uri="{FF2B5EF4-FFF2-40B4-BE49-F238E27FC236}">
                <a16:creationId xmlns:a16="http://schemas.microsoft.com/office/drawing/2014/main" id="{DEB8AF41-5168-8C0D-4FF7-219918CB4989}"/>
              </a:ext>
            </a:extLst>
          </p:cNvPr>
          <p:cNvSpPr/>
          <p:nvPr/>
        </p:nvSpPr>
        <p:spPr>
          <a:xfrm>
            <a:off x="3326055" y="6343962"/>
            <a:ext cx="12877800" cy="2399675"/>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TextBox 6">
            <a:extLst>
              <a:ext uri="{FF2B5EF4-FFF2-40B4-BE49-F238E27FC236}">
                <a16:creationId xmlns:a16="http://schemas.microsoft.com/office/drawing/2014/main" id="{7285FF41-A7C4-1224-8589-909D27853170}"/>
              </a:ext>
            </a:extLst>
          </p:cNvPr>
          <p:cNvSpPr txBox="1"/>
          <p:nvPr/>
        </p:nvSpPr>
        <p:spPr>
          <a:xfrm>
            <a:off x="8075181" y="1700990"/>
            <a:ext cx="3379545" cy="830997"/>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Before login</a:t>
            </a:r>
          </a:p>
        </p:txBody>
      </p:sp>
      <p:sp>
        <p:nvSpPr>
          <p:cNvPr id="9" name="TextBox 8">
            <a:extLst>
              <a:ext uri="{FF2B5EF4-FFF2-40B4-BE49-F238E27FC236}">
                <a16:creationId xmlns:a16="http://schemas.microsoft.com/office/drawing/2014/main" id="{B833DA8F-12D2-B64F-BE0B-2138E634BFAA}"/>
              </a:ext>
            </a:extLst>
          </p:cNvPr>
          <p:cNvSpPr txBox="1"/>
          <p:nvPr/>
        </p:nvSpPr>
        <p:spPr>
          <a:xfrm>
            <a:off x="8280920" y="5439802"/>
            <a:ext cx="2968065" cy="830997"/>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After login</a:t>
            </a:r>
          </a:p>
        </p:txBody>
      </p:sp>
    </p:spTree>
    <p:extLst>
      <p:ext uri="{BB962C8B-B14F-4D97-AF65-F5344CB8AC3E}">
        <p14:creationId xmlns:p14="http://schemas.microsoft.com/office/powerpoint/2010/main" val="42002521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E1166A-CAC4-07B5-3393-B56D9D400244}"/>
              </a:ext>
            </a:extLst>
          </p:cNvPr>
          <p:cNvSpPr/>
          <p:nvPr/>
        </p:nvSpPr>
        <p:spPr>
          <a:xfrm>
            <a:off x="228600" y="1549640"/>
            <a:ext cx="17906977" cy="7964413"/>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0" name="Straight Connector 19">
            <a:extLst>
              <a:ext uri="{FF2B5EF4-FFF2-40B4-BE49-F238E27FC236}">
                <a16:creationId xmlns:a16="http://schemas.microsoft.com/office/drawing/2014/main" id="{475502FE-B4CC-65DE-C334-F931BD3B4B53}"/>
              </a:ext>
            </a:extLst>
          </p:cNvPr>
          <p:cNvCxnSpPr>
            <a:cxnSpLocks/>
          </p:cNvCxnSpPr>
          <p:nvPr/>
        </p:nvCxnSpPr>
        <p:spPr>
          <a:xfrm>
            <a:off x="9144000" y="-2843"/>
            <a:ext cx="0" cy="9620250"/>
          </a:xfrm>
          <a:prstGeom prst="line">
            <a:avLst/>
          </a:prstGeom>
        </p:spPr>
        <p:style>
          <a:lnRef idx="1">
            <a:schemeClr val="accent1"/>
          </a:lnRef>
          <a:fillRef idx="0">
            <a:schemeClr val="accent1"/>
          </a:fillRef>
          <a:effectRef idx="0">
            <a:schemeClr val="accent1"/>
          </a:effectRef>
          <a:fontRef idx="minor">
            <a:schemeClr val="tx1"/>
          </a:fontRef>
        </p:style>
      </p:cxnSp>
      <p:sp>
        <p:nvSpPr>
          <p:cNvPr id="21" name="AutoShape 7">
            <a:extLst>
              <a:ext uri="{FF2B5EF4-FFF2-40B4-BE49-F238E27FC236}">
                <a16:creationId xmlns:a16="http://schemas.microsoft.com/office/drawing/2014/main" id="{30EA3F24-FA89-267B-DF2A-7C792686467F}"/>
              </a:ext>
            </a:extLst>
          </p:cNvPr>
          <p:cNvSpPr/>
          <p:nvPr/>
        </p:nvSpPr>
        <p:spPr>
          <a:xfrm>
            <a:off x="666750" y="9867900"/>
            <a:ext cx="16954500" cy="0"/>
          </a:xfrm>
          <a:prstGeom prst="line">
            <a:avLst/>
          </a:prstGeom>
          <a:ln w="9525" cap="flat">
            <a:solidFill>
              <a:srgbClr val="8BB9FF"/>
            </a:solidFill>
            <a:prstDash val="solid"/>
            <a:headEnd type="none" w="sm" len="sm"/>
            <a:tailEnd type="none" w="sm" len="sm"/>
          </a:ln>
        </p:spPr>
        <p:txBody>
          <a:bodyPr/>
          <a:lstStyle/>
          <a:p>
            <a:endParaRPr lang="en-IN" dirty="0"/>
          </a:p>
        </p:txBody>
      </p:sp>
      <p:cxnSp>
        <p:nvCxnSpPr>
          <p:cNvPr id="24" name="Straight Connector 23">
            <a:extLst>
              <a:ext uri="{FF2B5EF4-FFF2-40B4-BE49-F238E27FC236}">
                <a16:creationId xmlns:a16="http://schemas.microsoft.com/office/drawing/2014/main" id="{12B45088-C699-B1DA-7C6A-AAAB12CA6670}"/>
              </a:ext>
            </a:extLst>
          </p:cNvPr>
          <p:cNvCxnSpPr>
            <a:cxnSpLocks/>
          </p:cNvCxnSpPr>
          <p:nvPr/>
        </p:nvCxnSpPr>
        <p:spPr>
          <a:xfrm>
            <a:off x="9144000" y="0"/>
            <a:ext cx="0" cy="963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86E862E-3130-715D-2DA7-26DF833681F6}"/>
              </a:ext>
            </a:extLst>
          </p:cNvPr>
          <p:cNvCxnSpPr>
            <a:cxnSpLocks/>
          </p:cNvCxnSpPr>
          <p:nvPr/>
        </p:nvCxnSpPr>
        <p:spPr>
          <a:xfrm>
            <a:off x="4092098" y="5449486"/>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5B902D4C-93E5-F521-EDC5-3A8150F2375E}"/>
              </a:ext>
            </a:extLst>
          </p:cNvPr>
          <p:cNvSpPr txBox="1"/>
          <p:nvPr/>
        </p:nvSpPr>
        <p:spPr>
          <a:xfrm>
            <a:off x="441627"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27" name="TextBox 26">
            <a:extLst>
              <a:ext uri="{FF2B5EF4-FFF2-40B4-BE49-F238E27FC236}">
                <a16:creationId xmlns:a16="http://schemas.microsoft.com/office/drawing/2014/main" id="{D597307E-2342-3F1E-799B-435A1A1E62CE}"/>
              </a:ext>
            </a:extLst>
          </p:cNvPr>
          <p:cNvSpPr txBox="1"/>
          <p:nvPr/>
        </p:nvSpPr>
        <p:spPr>
          <a:xfrm>
            <a:off x="5127448"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29" name="Picture 28">
            <a:extLst>
              <a:ext uri="{FF2B5EF4-FFF2-40B4-BE49-F238E27FC236}">
                <a16:creationId xmlns:a16="http://schemas.microsoft.com/office/drawing/2014/main" id="{33677E6C-0736-6CA8-4608-6BE9828F7E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57413" y="1994674"/>
            <a:ext cx="3191063" cy="6888677"/>
          </a:xfrm>
          <a:prstGeom prst="rect">
            <a:avLst/>
          </a:prstGeom>
        </p:spPr>
      </p:pic>
      <p:cxnSp>
        <p:nvCxnSpPr>
          <p:cNvPr id="36" name="Straight Arrow Connector 35">
            <a:extLst>
              <a:ext uri="{FF2B5EF4-FFF2-40B4-BE49-F238E27FC236}">
                <a16:creationId xmlns:a16="http://schemas.microsoft.com/office/drawing/2014/main" id="{E4A7342E-99E6-7806-132F-2F78D01F211D}"/>
              </a:ext>
            </a:extLst>
          </p:cNvPr>
          <p:cNvCxnSpPr>
            <a:cxnSpLocks/>
          </p:cNvCxnSpPr>
          <p:nvPr/>
        </p:nvCxnSpPr>
        <p:spPr>
          <a:xfrm>
            <a:off x="13182598" y="5406525"/>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988BBA35-8F4D-5B80-0512-DEB2AA87C5D0}"/>
              </a:ext>
            </a:extLst>
          </p:cNvPr>
          <p:cNvSpPr txBox="1"/>
          <p:nvPr/>
        </p:nvSpPr>
        <p:spPr>
          <a:xfrm>
            <a:off x="9698121"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38" name="TextBox 37">
            <a:extLst>
              <a:ext uri="{FF2B5EF4-FFF2-40B4-BE49-F238E27FC236}">
                <a16:creationId xmlns:a16="http://schemas.microsoft.com/office/drawing/2014/main" id="{A1D54FB1-47F9-94B2-B88F-09BC53FFB8CD}"/>
              </a:ext>
            </a:extLst>
          </p:cNvPr>
          <p:cNvSpPr txBox="1"/>
          <p:nvPr/>
        </p:nvSpPr>
        <p:spPr>
          <a:xfrm>
            <a:off x="14292859"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39" name="Picture 38">
            <a:extLst>
              <a:ext uri="{FF2B5EF4-FFF2-40B4-BE49-F238E27FC236}">
                <a16:creationId xmlns:a16="http://schemas.microsoft.com/office/drawing/2014/main" id="{0EF4F508-ED7E-7B28-39A0-713BADF7F60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41590" y="1989967"/>
            <a:ext cx="3142059" cy="6833116"/>
          </a:xfrm>
          <a:prstGeom prst="rect">
            <a:avLst/>
          </a:prstGeom>
        </p:spPr>
      </p:pic>
      <p:pic>
        <p:nvPicPr>
          <p:cNvPr id="40" name="Picture 39">
            <a:extLst>
              <a:ext uri="{FF2B5EF4-FFF2-40B4-BE49-F238E27FC236}">
                <a16:creationId xmlns:a16="http://schemas.microsoft.com/office/drawing/2014/main" id="{DB1F4D70-DCC5-5414-891E-9DFEE4E9000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417378" y="2005147"/>
            <a:ext cx="3142055" cy="6888677"/>
          </a:xfrm>
          <a:prstGeom prst="rect">
            <a:avLst/>
          </a:prstGeom>
        </p:spPr>
      </p:pic>
      <p:pic>
        <p:nvPicPr>
          <p:cNvPr id="48" name="Picture 47">
            <a:extLst>
              <a:ext uri="{FF2B5EF4-FFF2-40B4-BE49-F238E27FC236}">
                <a16:creationId xmlns:a16="http://schemas.microsoft.com/office/drawing/2014/main" id="{483D6B34-DFFD-8E11-C635-CCFD01FB7FE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7022" y="2008222"/>
            <a:ext cx="3151203" cy="6888677"/>
          </a:xfrm>
          <a:prstGeom prst="rect">
            <a:avLst/>
          </a:prstGeom>
        </p:spPr>
      </p:pic>
      <p:sp>
        <p:nvSpPr>
          <p:cNvPr id="53" name="TextBox 52">
            <a:extLst>
              <a:ext uri="{FF2B5EF4-FFF2-40B4-BE49-F238E27FC236}">
                <a16:creationId xmlns:a16="http://schemas.microsoft.com/office/drawing/2014/main" id="{46D88AF8-C0ED-805A-BACA-9AA3746BF85E}"/>
              </a:ext>
            </a:extLst>
          </p:cNvPr>
          <p:cNvSpPr txBox="1"/>
          <p:nvPr/>
        </p:nvSpPr>
        <p:spPr>
          <a:xfrm>
            <a:off x="4005935" y="8825925"/>
            <a:ext cx="115296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Login</a:t>
            </a:r>
          </a:p>
        </p:txBody>
      </p:sp>
      <p:sp>
        <p:nvSpPr>
          <p:cNvPr id="54" name="TextBox 53">
            <a:extLst>
              <a:ext uri="{FF2B5EF4-FFF2-40B4-BE49-F238E27FC236}">
                <a16:creationId xmlns:a16="http://schemas.microsoft.com/office/drawing/2014/main" id="{38A2EA63-5C67-C3E1-89F6-FCBD02E9C59D}"/>
              </a:ext>
            </a:extLst>
          </p:cNvPr>
          <p:cNvSpPr txBox="1"/>
          <p:nvPr/>
        </p:nvSpPr>
        <p:spPr>
          <a:xfrm>
            <a:off x="12932092" y="8825925"/>
            <a:ext cx="1567815"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Sign Up</a:t>
            </a:r>
          </a:p>
        </p:txBody>
      </p:sp>
    </p:spTree>
    <p:extLst>
      <p:ext uri="{BB962C8B-B14F-4D97-AF65-F5344CB8AC3E}">
        <p14:creationId xmlns:p14="http://schemas.microsoft.com/office/powerpoint/2010/main" val="28524528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a:extLst>
            <a:ext uri="{FF2B5EF4-FFF2-40B4-BE49-F238E27FC236}">
              <a16:creationId xmlns:a16="http://schemas.microsoft.com/office/drawing/2014/main" id="{EE78CC45-1126-3D35-DCE0-257994836653}"/>
            </a:ext>
          </a:extLst>
        </p:cNvPr>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EF0B70B-F39A-6A0F-6A8B-524C12022B92}"/>
              </a:ext>
            </a:extLst>
          </p:cNvPr>
          <p:cNvSpPr/>
          <p:nvPr/>
        </p:nvSpPr>
        <p:spPr>
          <a:xfrm>
            <a:off x="228600" y="1549640"/>
            <a:ext cx="17906977" cy="7964413"/>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7A635DF4-A81B-3EFD-D8AE-5EF8FA16A69B}"/>
              </a:ext>
            </a:extLst>
          </p:cNvPr>
          <p:cNvCxnSpPr>
            <a:cxnSpLocks/>
          </p:cNvCxnSpPr>
          <p:nvPr/>
        </p:nvCxnSpPr>
        <p:spPr>
          <a:xfrm>
            <a:off x="9144000" y="-2843"/>
            <a:ext cx="0" cy="9620250"/>
          </a:xfrm>
          <a:prstGeom prst="line">
            <a:avLst/>
          </a:prstGeom>
        </p:spPr>
        <p:style>
          <a:lnRef idx="1">
            <a:schemeClr val="accent1"/>
          </a:lnRef>
          <a:fillRef idx="0">
            <a:schemeClr val="accent1"/>
          </a:fillRef>
          <a:effectRef idx="0">
            <a:schemeClr val="accent1"/>
          </a:effectRef>
          <a:fontRef idx="minor">
            <a:schemeClr val="tx1"/>
          </a:fontRef>
        </p:style>
      </p:cxnSp>
      <p:sp>
        <p:nvSpPr>
          <p:cNvPr id="23" name="AutoShape 7">
            <a:extLst>
              <a:ext uri="{FF2B5EF4-FFF2-40B4-BE49-F238E27FC236}">
                <a16:creationId xmlns:a16="http://schemas.microsoft.com/office/drawing/2014/main" id="{9DAD0EB4-A5BA-87CD-47E5-BD6E940937B3}"/>
              </a:ext>
            </a:extLst>
          </p:cNvPr>
          <p:cNvSpPr/>
          <p:nvPr/>
        </p:nvSpPr>
        <p:spPr>
          <a:xfrm>
            <a:off x="666750" y="9867900"/>
            <a:ext cx="16954500" cy="0"/>
          </a:xfrm>
          <a:prstGeom prst="line">
            <a:avLst/>
          </a:prstGeom>
          <a:ln w="9525" cap="flat">
            <a:solidFill>
              <a:srgbClr val="8BB9FF"/>
            </a:solidFill>
            <a:prstDash val="solid"/>
            <a:headEnd type="none" w="sm" len="sm"/>
            <a:tailEnd type="none" w="sm" len="sm"/>
          </a:ln>
        </p:spPr>
      </p:sp>
      <p:cxnSp>
        <p:nvCxnSpPr>
          <p:cNvPr id="24" name="Straight Connector 23">
            <a:extLst>
              <a:ext uri="{FF2B5EF4-FFF2-40B4-BE49-F238E27FC236}">
                <a16:creationId xmlns:a16="http://schemas.microsoft.com/office/drawing/2014/main" id="{81DD6E3E-96B4-9482-3219-4B628E48F26C}"/>
              </a:ext>
            </a:extLst>
          </p:cNvPr>
          <p:cNvCxnSpPr>
            <a:cxnSpLocks/>
          </p:cNvCxnSpPr>
          <p:nvPr/>
        </p:nvCxnSpPr>
        <p:spPr>
          <a:xfrm>
            <a:off x="9144000" y="0"/>
            <a:ext cx="0" cy="963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11FC88-78CF-D15A-3342-B3034C850722}"/>
              </a:ext>
            </a:extLst>
          </p:cNvPr>
          <p:cNvCxnSpPr>
            <a:cxnSpLocks/>
          </p:cNvCxnSpPr>
          <p:nvPr/>
        </p:nvCxnSpPr>
        <p:spPr>
          <a:xfrm>
            <a:off x="4346147" y="5138623"/>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1DE07237-996B-91AB-B383-C140D12603ED}"/>
              </a:ext>
            </a:extLst>
          </p:cNvPr>
          <p:cNvSpPr txBox="1"/>
          <p:nvPr/>
        </p:nvSpPr>
        <p:spPr>
          <a:xfrm>
            <a:off x="441627"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27" name="TextBox 26">
            <a:extLst>
              <a:ext uri="{FF2B5EF4-FFF2-40B4-BE49-F238E27FC236}">
                <a16:creationId xmlns:a16="http://schemas.microsoft.com/office/drawing/2014/main" id="{CDC77FC7-1D41-A6EA-761E-AF28F54A3020}"/>
              </a:ext>
            </a:extLst>
          </p:cNvPr>
          <p:cNvSpPr txBox="1"/>
          <p:nvPr/>
        </p:nvSpPr>
        <p:spPr>
          <a:xfrm>
            <a:off x="5127448"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29" name="Picture 28">
            <a:extLst>
              <a:ext uri="{FF2B5EF4-FFF2-40B4-BE49-F238E27FC236}">
                <a16:creationId xmlns:a16="http://schemas.microsoft.com/office/drawing/2014/main" id="{A311CC7D-B9C1-10C1-0B97-47246B0324C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668694" y="1916269"/>
            <a:ext cx="3009041" cy="6888677"/>
          </a:xfrm>
          <a:prstGeom prst="rect">
            <a:avLst/>
          </a:prstGeom>
        </p:spPr>
      </p:pic>
      <p:cxnSp>
        <p:nvCxnSpPr>
          <p:cNvPr id="36" name="Straight Arrow Connector 35">
            <a:extLst>
              <a:ext uri="{FF2B5EF4-FFF2-40B4-BE49-F238E27FC236}">
                <a16:creationId xmlns:a16="http://schemas.microsoft.com/office/drawing/2014/main" id="{CBC4E8E2-4DB7-3897-FE42-2D839F92E2D5}"/>
              </a:ext>
            </a:extLst>
          </p:cNvPr>
          <p:cNvCxnSpPr>
            <a:cxnSpLocks/>
          </p:cNvCxnSpPr>
          <p:nvPr/>
        </p:nvCxnSpPr>
        <p:spPr>
          <a:xfrm>
            <a:off x="13226058" y="5049440"/>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7" name="TextBox 36">
            <a:extLst>
              <a:ext uri="{FF2B5EF4-FFF2-40B4-BE49-F238E27FC236}">
                <a16:creationId xmlns:a16="http://schemas.microsoft.com/office/drawing/2014/main" id="{FFBCA49E-017E-C484-565D-EF4ADF5787E1}"/>
              </a:ext>
            </a:extLst>
          </p:cNvPr>
          <p:cNvSpPr txBox="1"/>
          <p:nvPr/>
        </p:nvSpPr>
        <p:spPr>
          <a:xfrm>
            <a:off x="9698121"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38" name="TextBox 37">
            <a:extLst>
              <a:ext uri="{FF2B5EF4-FFF2-40B4-BE49-F238E27FC236}">
                <a16:creationId xmlns:a16="http://schemas.microsoft.com/office/drawing/2014/main" id="{78503D85-E779-2956-8BD3-E0B4A914CBA8}"/>
              </a:ext>
            </a:extLst>
          </p:cNvPr>
          <p:cNvSpPr txBox="1"/>
          <p:nvPr/>
        </p:nvSpPr>
        <p:spPr>
          <a:xfrm>
            <a:off x="14292859"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39" name="Picture 38">
            <a:extLst>
              <a:ext uri="{FF2B5EF4-FFF2-40B4-BE49-F238E27FC236}">
                <a16:creationId xmlns:a16="http://schemas.microsoft.com/office/drawing/2014/main" id="{B29F2DBF-EE62-2C65-9DE9-4301B94B4C2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41589" y="2023565"/>
            <a:ext cx="3142059" cy="6744538"/>
          </a:xfrm>
          <a:prstGeom prst="rect">
            <a:avLst/>
          </a:prstGeom>
        </p:spPr>
      </p:pic>
      <p:pic>
        <p:nvPicPr>
          <p:cNvPr id="40" name="Picture 39">
            <a:extLst>
              <a:ext uri="{FF2B5EF4-FFF2-40B4-BE49-F238E27FC236}">
                <a16:creationId xmlns:a16="http://schemas.microsoft.com/office/drawing/2014/main" id="{62C4FDBB-7C1F-AD99-8138-E5C459414E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608549" y="1916268"/>
            <a:ext cx="2948659" cy="6888677"/>
          </a:xfrm>
          <a:prstGeom prst="rect">
            <a:avLst/>
          </a:prstGeom>
        </p:spPr>
      </p:pic>
      <p:pic>
        <p:nvPicPr>
          <p:cNvPr id="48" name="Picture 47">
            <a:extLst>
              <a:ext uri="{FF2B5EF4-FFF2-40B4-BE49-F238E27FC236}">
                <a16:creationId xmlns:a16="http://schemas.microsoft.com/office/drawing/2014/main" id="{4607907D-4C7A-7094-A6DF-448E7A6C295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39198" y="2023565"/>
            <a:ext cx="3151203" cy="6559397"/>
          </a:xfrm>
          <a:prstGeom prst="rect">
            <a:avLst/>
          </a:prstGeom>
        </p:spPr>
      </p:pic>
      <p:sp>
        <p:nvSpPr>
          <p:cNvPr id="4" name="TextBox 3">
            <a:extLst>
              <a:ext uri="{FF2B5EF4-FFF2-40B4-BE49-F238E27FC236}">
                <a16:creationId xmlns:a16="http://schemas.microsoft.com/office/drawing/2014/main" id="{05B0C624-785F-B5F8-C351-905F6732B2F5}"/>
              </a:ext>
            </a:extLst>
          </p:cNvPr>
          <p:cNvSpPr txBox="1"/>
          <p:nvPr/>
        </p:nvSpPr>
        <p:spPr>
          <a:xfrm>
            <a:off x="2653498" y="8833928"/>
            <a:ext cx="385381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Home (Before Login)</a:t>
            </a:r>
          </a:p>
        </p:txBody>
      </p:sp>
      <p:sp>
        <p:nvSpPr>
          <p:cNvPr id="5" name="TextBox 4">
            <a:extLst>
              <a:ext uri="{FF2B5EF4-FFF2-40B4-BE49-F238E27FC236}">
                <a16:creationId xmlns:a16="http://schemas.microsoft.com/office/drawing/2014/main" id="{22113569-FAC6-27CA-31C9-41E3C9EA3B4F}"/>
              </a:ext>
            </a:extLst>
          </p:cNvPr>
          <p:cNvSpPr txBox="1"/>
          <p:nvPr/>
        </p:nvSpPr>
        <p:spPr>
          <a:xfrm>
            <a:off x="12327809" y="8825651"/>
            <a:ext cx="3580039"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Home (After Login)</a:t>
            </a:r>
          </a:p>
        </p:txBody>
      </p:sp>
    </p:spTree>
    <p:extLst>
      <p:ext uri="{BB962C8B-B14F-4D97-AF65-F5344CB8AC3E}">
        <p14:creationId xmlns:p14="http://schemas.microsoft.com/office/powerpoint/2010/main" val="820397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395E1E35-2092-DAA0-CAC5-3A13DC5D5B4C}"/>
              </a:ext>
            </a:extLst>
          </p:cNvPr>
          <p:cNvSpPr/>
          <p:nvPr/>
        </p:nvSpPr>
        <p:spPr>
          <a:xfrm>
            <a:off x="228600" y="1549640"/>
            <a:ext cx="17906977" cy="7964413"/>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D6EFABC8-55D7-37D0-AA78-5FF5F9C022AE}"/>
              </a:ext>
            </a:extLst>
          </p:cNvPr>
          <p:cNvCxnSpPr>
            <a:cxnSpLocks/>
          </p:cNvCxnSpPr>
          <p:nvPr/>
        </p:nvCxnSpPr>
        <p:spPr>
          <a:xfrm>
            <a:off x="9144000" y="-2843"/>
            <a:ext cx="0" cy="9620250"/>
          </a:xfrm>
          <a:prstGeom prst="line">
            <a:avLst/>
          </a:prstGeom>
        </p:spPr>
        <p:style>
          <a:lnRef idx="1">
            <a:schemeClr val="accent1"/>
          </a:lnRef>
          <a:fillRef idx="0">
            <a:schemeClr val="accent1"/>
          </a:fillRef>
          <a:effectRef idx="0">
            <a:schemeClr val="accent1"/>
          </a:effectRef>
          <a:fontRef idx="minor">
            <a:schemeClr val="tx1"/>
          </a:fontRef>
        </p:style>
      </p:cxnSp>
      <p:sp>
        <p:nvSpPr>
          <p:cNvPr id="5" name="AutoShape 7">
            <a:extLst>
              <a:ext uri="{FF2B5EF4-FFF2-40B4-BE49-F238E27FC236}">
                <a16:creationId xmlns:a16="http://schemas.microsoft.com/office/drawing/2014/main" id="{DE8A561C-B8CB-170D-0169-C427F03B5903}"/>
              </a:ext>
            </a:extLst>
          </p:cNvPr>
          <p:cNvSpPr/>
          <p:nvPr/>
        </p:nvSpPr>
        <p:spPr>
          <a:xfrm>
            <a:off x="666750" y="9867900"/>
            <a:ext cx="16954500" cy="0"/>
          </a:xfrm>
          <a:prstGeom prst="line">
            <a:avLst/>
          </a:prstGeom>
          <a:ln w="9525" cap="flat">
            <a:solidFill>
              <a:srgbClr val="8BB9FF"/>
            </a:solidFill>
            <a:prstDash val="solid"/>
            <a:headEnd type="none" w="sm" len="sm"/>
            <a:tailEnd type="none" w="sm" len="sm"/>
          </a:ln>
        </p:spPr>
      </p:sp>
      <p:cxnSp>
        <p:nvCxnSpPr>
          <p:cNvPr id="6" name="Straight Connector 5">
            <a:extLst>
              <a:ext uri="{FF2B5EF4-FFF2-40B4-BE49-F238E27FC236}">
                <a16:creationId xmlns:a16="http://schemas.microsoft.com/office/drawing/2014/main" id="{C243D3C0-A495-514A-EA7E-3069AB7E03F1}"/>
              </a:ext>
            </a:extLst>
          </p:cNvPr>
          <p:cNvCxnSpPr>
            <a:cxnSpLocks/>
          </p:cNvCxnSpPr>
          <p:nvPr/>
        </p:nvCxnSpPr>
        <p:spPr>
          <a:xfrm>
            <a:off x="9144000" y="0"/>
            <a:ext cx="0" cy="963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896FCFE-8FEB-BF95-8E8D-C9F6F4164694}"/>
              </a:ext>
            </a:extLst>
          </p:cNvPr>
          <p:cNvCxnSpPr>
            <a:cxnSpLocks/>
          </p:cNvCxnSpPr>
          <p:nvPr/>
        </p:nvCxnSpPr>
        <p:spPr>
          <a:xfrm>
            <a:off x="4207190" y="5333434"/>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6F7AE158-04F4-DE9B-49BF-0BC9CE1C8DD1}"/>
              </a:ext>
            </a:extLst>
          </p:cNvPr>
          <p:cNvSpPr txBox="1"/>
          <p:nvPr/>
        </p:nvSpPr>
        <p:spPr>
          <a:xfrm>
            <a:off x="441627"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BF049B5D-228E-4359-F45F-FAE6F5D74239}"/>
              </a:ext>
            </a:extLst>
          </p:cNvPr>
          <p:cNvSpPr txBox="1"/>
          <p:nvPr/>
        </p:nvSpPr>
        <p:spPr>
          <a:xfrm>
            <a:off x="5127448"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10" name="Picture 9">
            <a:extLst>
              <a:ext uri="{FF2B5EF4-FFF2-40B4-BE49-F238E27FC236}">
                <a16:creationId xmlns:a16="http://schemas.microsoft.com/office/drawing/2014/main" id="{ABF7AD1D-FF4D-105B-0D0B-854AF3C6679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79587" y="1836975"/>
            <a:ext cx="3009041" cy="6882652"/>
          </a:xfrm>
          <a:prstGeom prst="rect">
            <a:avLst/>
          </a:prstGeom>
        </p:spPr>
      </p:pic>
      <p:cxnSp>
        <p:nvCxnSpPr>
          <p:cNvPr id="11" name="Straight Arrow Connector 10">
            <a:extLst>
              <a:ext uri="{FF2B5EF4-FFF2-40B4-BE49-F238E27FC236}">
                <a16:creationId xmlns:a16="http://schemas.microsoft.com/office/drawing/2014/main" id="{9FCD460B-1DD2-264A-5DA3-AD841E33198B}"/>
              </a:ext>
            </a:extLst>
          </p:cNvPr>
          <p:cNvCxnSpPr>
            <a:cxnSpLocks/>
          </p:cNvCxnSpPr>
          <p:nvPr/>
        </p:nvCxnSpPr>
        <p:spPr>
          <a:xfrm>
            <a:off x="13226058" y="5138623"/>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8E90440D-C0D4-F78B-A295-88725B252566}"/>
              </a:ext>
            </a:extLst>
          </p:cNvPr>
          <p:cNvSpPr txBox="1"/>
          <p:nvPr/>
        </p:nvSpPr>
        <p:spPr>
          <a:xfrm>
            <a:off x="9698121"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13" name="TextBox 12">
            <a:extLst>
              <a:ext uri="{FF2B5EF4-FFF2-40B4-BE49-F238E27FC236}">
                <a16:creationId xmlns:a16="http://schemas.microsoft.com/office/drawing/2014/main" id="{0AD0D6D8-16B1-D9C5-923E-36B0BE207A47}"/>
              </a:ext>
            </a:extLst>
          </p:cNvPr>
          <p:cNvSpPr txBox="1"/>
          <p:nvPr/>
        </p:nvSpPr>
        <p:spPr>
          <a:xfrm>
            <a:off x="14292859"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14" name="Picture 13">
            <a:extLst>
              <a:ext uri="{FF2B5EF4-FFF2-40B4-BE49-F238E27FC236}">
                <a16:creationId xmlns:a16="http://schemas.microsoft.com/office/drawing/2014/main" id="{8C9F75C3-BD75-5A65-A79E-E9071EB866C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65440" y="1919809"/>
            <a:ext cx="3094357" cy="6744538"/>
          </a:xfrm>
          <a:prstGeom prst="rect">
            <a:avLst/>
          </a:prstGeom>
        </p:spPr>
      </p:pic>
      <p:pic>
        <p:nvPicPr>
          <p:cNvPr id="15" name="Picture 14">
            <a:extLst>
              <a:ext uri="{FF2B5EF4-FFF2-40B4-BE49-F238E27FC236}">
                <a16:creationId xmlns:a16="http://schemas.microsoft.com/office/drawing/2014/main" id="{C6DC6C52-E4BD-52BE-CAF7-B56AEF003F8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59120" y="1938754"/>
            <a:ext cx="2948659" cy="6725593"/>
          </a:xfrm>
          <a:prstGeom prst="rect">
            <a:avLst/>
          </a:prstGeom>
        </p:spPr>
      </p:pic>
      <p:pic>
        <p:nvPicPr>
          <p:cNvPr id="16" name="Picture 15">
            <a:extLst>
              <a:ext uri="{FF2B5EF4-FFF2-40B4-BE49-F238E27FC236}">
                <a16:creationId xmlns:a16="http://schemas.microsoft.com/office/drawing/2014/main" id="{AB662420-7AF4-6010-EA85-91DB165E66A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9044" y="2053736"/>
            <a:ext cx="3113968" cy="6559397"/>
          </a:xfrm>
          <a:prstGeom prst="rect">
            <a:avLst/>
          </a:prstGeom>
        </p:spPr>
      </p:pic>
      <p:sp>
        <p:nvSpPr>
          <p:cNvPr id="17" name="TextBox 16">
            <a:extLst>
              <a:ext uri="{FF2B5EF4-FFF2-40B4-BE49-F238E27FC236}">
                <a16:creationId xmlns:a16="http://schemas.microsoft.com/office/drawing/2014/main" id="{7FA11416-222C-3522-71EE-1CE0D953E645}"/>
              </a:ext>
            </a:extLst>
          </p:cNvPr>
          <p:cNvSpPr txBox="1"/>
          <p:nvPr/>
        </p:nvSpPr>
        <p:spPr>
          <a:xfrm>
            <a:off x="2623185" y="8840713"/>
            <a:ext cx="4234813"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Trending (Before Login)</a:t>
            </a:r>
          </a:p>
        </p:txBody>
      </p:sp>
      <p:sp>
        <p:nvSpPr>
          <p:cNvPr id="21" name="TextBox 20">
            <a:extLst>
              <a:ext uri="{FF2B5EF4-FFF2-40B4-BE49-F238E27FC236}">
                <a16:creationId xmlns:a16="http://schemas.microsoft.com/office/drawing/2014/main" id="{9CE42015-730E-9D2A-3B24-C15380D1A823}"/>
              </a:ext>
            </a:extLst>
          </p:cNvPr>
          <p:cNvSpPr txBox="1"/>
          <p:nvPr/>
        </p:nvSpPr>
        <p:spPr>
          <a:xfrm>
            <a:off x="11677133" y="8827274"/>
            <a:ext cx="407773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Trending (After Login)</a:t>
            </a:r>
          </a:p>
        </p:txBody>
      </p:sp>
    </p:spTree>
    <p:extLst>
      <p:ext uri="{BB962C8B-B14F-4D97-AF65-F5344CB8AC3E}">
        <p14:creationId xmlns:p14="http://schemas.microsoft.com/office/powerpoint/2010/main" val="1853384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7" name="Group 7"/>
          <p:cNvGrpSpPr/>
          <p:nvPr/>
        </p:nvGrpSpPr>
        <p:grpSpPr>
          <a:xfrm>
            <a:off x="8458200" y="697706"/>
            <a:ext cx="9010650" cy="6807994"/>
            <a:chOff x="-1117600" y="-9525"/>
            <a:chExt cx="12014200" cy="9077326"/>
          </a:xfrm>
        </p:grpSpPr>
        <p:sp>
          <p:nvSpPr>
            <p:cNvPr id="8" name="TextBox 8"/>
            <p:cNvSpPr txBox="1"/>
            <p:nvPr/>
          </p:nvSpPr>
          <p:spPr>
            <a:xfrm>
              <a:off x="-1117600" y="2340574"/>
              <a:ext cx="11099800" cy="6727227"/>
            </a:xfrm>
            <a:prstGeom prst="rect">
              <a:avLst/>
            </a:prstGeom>
          </p:spPr>
          <p:txBody>
            <a:bodyPr lIns="0" tIns="0" rIns="0" bIns="0" spcCol="216000" rtlCol="0" anchor="t">
              <a:spAutoFit/>
            </a:bodyPr>
            <a:lstStyle/>
            <a:p>
              <a:pPr lvl="0" algn="just">
                <a:lnSpc>
                  <a:spcPts val="2800"/>
                </a:lnSpc>
              </a:pPr>
              <a:r>
                <a:rPr lang="en-US" sz="3600" dirty="0">
                  <a:solidFill>
                    <a:schemeClr val="bg1"/>
                  </a:solidFill>
                  <a:latin typeface="Sitka Heading" pitchFamily="2" charset="0"/>
                  <a:cs typeface="Times New Roman" panose="02020603050405020304" pitchFamily="18" charset="0"/>
                </a:rPr>
                <a:t>	Anime_World is a web-based platform that reimagines the way anime fans explore and engage with seasonal anime. </a:t>
              </a:r>
            </a:p>
            <a:p>
              <a:pPr lvl="0" algn="just">
                <a:lnSpc>
                  <a:spcPts val="2800"/>
                </a:lnSpc>
              </a:pPr>
              <a:endParaRPr lang="en-US" sz="3600" dirty="0">
                <a:solidFill>
                  <a:schemeClr val="bg1"/>
                </a:solidFill>
                <a:latin typeface="Sitka Heading" pitchFamily="2" charset="0"/>
                <a:cs typeface="Times New Roman" panose="02020603050405020304" pitchFamily="18" charset="0"/>
              </a:endParaRPr>
            </a:p>
            <a:p>
              <a:pPr lvl="0" algn="just">
                <a:lnSpc>
                  <a:spcPts val="2800"/>
                </a:lnSpc>
              </a:pPr>
              <a:r>
                <a:rPr lang="en-US" sz="3600" dirty="0">
                  <a:solidFill>
                    <a:schemeClr val="bg1"/>
                  </a:solidFill>
                  <a:latin typeface="Sitka Heading" pitchFamily="2" charset="0"/>
                  <a:cs typeface="Times New Roman" panose="02020603050405020304" pitchFamily="18" charset="0"/>
                </a:rPr>
                <a:t>	Inspired by AniChart, it not only provides schedules and details for ongoing and upcoming anime but also introduces a community-driven experience where users can interact, comment, and discuss their favorite series directly on the platform. </a:t>
              </a:r>
            </a:p>
            <a:p>
              <a:pPr lvl="0" algn="just">
                <a:lnSpc>
                  <a:spcPts val="2800"/>
                </a:lnSpc>
              </a:pPr>
              <a:endParaRPr lang="en-US" sz="3600" dirty="0">
                <a:solidFill>
                  <a:schemeClr val="bg1"/>
                </a:solidFill>
                <a:latin typeface="Sitka Heading" pitchFamily="2" charset="0"/>
                <a:cs typeface="Times New Roman" panose="02020603050405020304" pitchFamily="18" charset="0"/>
              </a:endParaRPr>
            </a:p>
            <a:p>
              <a:pPr lvl="0" algn="just">
                <a:lnSpc>
                  <a:spcPts val="2800"/>
                </a:lnSpc>
              </a:pPr>
              <a:r>
                <a:rPr lang="en-US" sz="3600" dirty="0">
                  <a:solidFill>
                    <a:schemeClr val="bg1"/>
                  </a:solidFill>
                  <a:latin typeface="Sitka Heading" pitchFamily="2" charset="0"/>
                  <a:cs typeface="Times New Roman" panose="02020603050405020304" pitchFamily="18" charset="0"/>
                </a:rPr>
                <a:t>	The platform blends information and interaction, turning anime discovery into a social experience.</a:t>
              </a:r>
              <a:endParaRPr lang="en-US" sz="3600" spc="-20" dirty="0">
                <a:solidFill>
                  <a:schemeClr val="bg1"/>
                </a:solidFill>
                <a:latin typeface="Sitka Heading" pitchFamily="2" charset="0"/>
                <a:ea typeface="Telegraf"/>
                <a:cs typeface="Times New Roman" panose="02020603050405020304" pitchFamily="18" charset="0"/>
                <a:sym typeface="Telegraf"/>
              </a:endParaRPr>
            </a:p>
          </p:txBody>
        </p:sp>
        <p:sp>
          <p:nvSpPr>
            <p:cNvPr id="10" name="TextBox 10"/>
            <p:cNvSpPr txBox="1"/>
            <p:nvPr/>
          </p:nvSpPr>
          <p:spPr>
            <a:xfrm>
              <a:off x="-203200" y="-9525"/>
              <a:ext cx="11099800" cy="1231192"/>
            </a:xfrm>
            <a:prstGeom prst="rect">
              <a:avLst/>
            </a:prstGeom>
          </p:spPr>
          <p:txBody>
            <a:bodyPr lIns="0" tIns="0" rIns="0" bIns="0" rtlCol="0" anchor="t">
              <a:spAutoFit/>
            </a:bodyPr>
            <a:lstStyle/>
            <a:p>
              <a:pPr marL="0" lvl="0" indent="0" algn="ctr">
                <a:lnSpc>
                  <a:spcPts val="7699"/>
                </a:lnSpc>
              </a:pPr>
              <a:r>
                <a:rPr lang="en-US" sz="5400" b="1" spc="-69" dirty="0">
                  <a:solidFill>
                    <a:srgbClr val="8BB9FF"/>
                  </a:solidFill>
                  <a:latin typeface="Telegraf Bold"/>
                  <a:ea typeface="Telegraf Bold"/>
                  <a:cs typeface="Telegraf Bold"/>
                  <a:sym typeface="Telegraf Bold"/>
                </a:rPr>
                <a:t>Concept</a:t>
              </a:r>
            </a:p>
          </p:txBody>
        </p:sp>
      </p:grpSp>
      <p:grpSp>
        <p:nvGrpSpPr>
          <p:cNvPr id="9" name="Group 2">
            <a:extLst>
              <a:ext uri="{FF2B5EF4-FFF2-40B4-BE49-F238E27FC236}">
                <a16:creationId xmlns:a16="http://schemas.microsoft.com/office/drawing/2014/main" id="{D50A65C4-40E1-A66F-1D52-AA0164036C4E}"/>
              </a:ext>
            </a:extLst>
          </p:cNvPr>
          <p:cNvGrpSpPr/>
          <p:nvPr/>
        </p:nvGrpSpPr>
        <p:grpSpPr>
          <a:xfrm>
            <a:off x="-6824" y="0"/>
            <a:ext cx="4800600" cy="10287000"/>
            <a:chOff x="0" y="0"/>
            <a:chExt cx="852938" cy="2709333"/>
          </a:xfrm>
        </p:grpSpPr>
        <p:sp>
          <p:nvSpPr>
            <p:cNvPr id="12" name="Freeform 3">
              <a:extLst>
                <a:ext uri="{FF2B5EF4-FFF2-40B4-BE49-F238E27FC236}">
                  <a16:creationId xmlns:a16="http://schemas.microsoft.com/office/drawing/2014/main" id="{07DB7B5D-9C69-1626-09B7-383D66BC4195}"/>
                </a:ext>
              </a:extLst>
            </p:cNvPr>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14" name="TextBox 4">
              <a:extLst>
                <a:ext uri="{FF2B5EF4-FFF2-40B4-BE49-F238E27FC236}">
                  <a16:creationId xmlns:a16="http://schemas.microsoft.com/office/drawing/2014/main" id="{DD81045F-DED3-C92C-6EC7-3C908AA3F4F3}"/>
                </a:ext>
              </a:extLst>
            </p:cNvPr>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15" name="AutoShape 14">
            <a:extLst>
              <a:ext uri="{FF2B5EF4-FFF2-40B4-BE49-F238E27FC236}">
                <a16:creationId xmlns:a16="http://schemas.microsoft.com/office/drawing/2014/main" id="{D4B4851F-8145-FB6C-401E-1315B9D8FB5A}"/>
              </a:ext>
            </a:extLst>
          </p:cNvPr>
          <p:cNvSpPr/>
          <p:nvPr/>
        </p:nvSpPr>
        <p:spPr>
          <a:xfrm>
            <a:off x="746760" y="9639300"/>
            <a:ext cx="16954500" cy="0"/>
          </a:xfrm>
          <a:prstGeom prst="line">
            <a:avLst/>
          </a:prstGeom>
          <a:ln w="9525" cap="flat">
            <a:solidFill>
              <a:srgbClr val="8BB9FF"/>
            </a:solidFill>
            <a:prstDash val="solid"/>
            <a:headEnd type="none" w="sm" len="sm"/>
            <a:tailEnd type="none" w="sm" len="sm"/>
          </a:ln>
        </p:spPr>
        <p:txBody>
          <a:bodyPr/>
          <a:lstStyle/>
          <a:p>
            <a:endParaRPr lang="en-IN" dirty="0"/>
          </a:p>
        </p:txBody>
      </p:sp>
      <p:pic>
        <p:nvPicPr>
          <p:cNvPr id="1030" name="Picture 6" descr="Berserk wallpaper, iPhone background 4K">
            <a:extLst>
              <a:ext uri="{FF2B5EF4-FFF2-40B4-BE49-F238E27FC236}">
                <a16:creationId xmlns:a16="http://schemas.microsoft.com/office/drawing/2014/main" id="{3BD5C967-CB3F-6DE6-B2D1-1F4706234C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2063" y="953456"/>
            <a:ext cx="4733925" cy="8380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E250AE8-9F28-4290-5EA6-181DF4893D4F}"/>
              </a:ext>
            </a:extLst>
          </p:cNvPr>
          <p:cNvSpPr/>
          <p:nvPr/>
        </p:nvSpPr>
        <p:spPr>
          <a:xfrm>
            <a:off x="228600" y="1549640"/>
            <a:ext cx="17906977" cy="7964413"/>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ACDAEEB5-8A5F-DB0D-D702-BD4F558F301D}"/>
              </a:ext>
            </a:extLst>
          </p:cNvPr>
          <p:cNvCxnSpPr>
            <a:cxnSpLocks/>
          </p:cNvCxnSpPr>
          <p:nvPr/>
        </p:nvCxnSpPr>
        <p:spPr>
          <a:xfrm>
            <a:off x="9144000" y="-2843"/>
            <a:ext cx="0" cy="9620250"/>
          </a:xfrm>
          <a:prstGeom prst="line">
            <a:avLst/>
          </a:prstGeom>
        </p:spPr>
        <p:style>
          <a:lnRef idx="1">
            <a:schemeClr val="accent1"/>
          </a:lnRef>
          <a:fillRef idx="0">
            <a:schemeClr val="accent1"/>
          </a:fillRef>
          <a:effectRef idx="0">
            <a:schemeClr val="accent1"/>
          </a:effectRef>
          <a:fontRef idx="minor">
            <a:schemeClr val="tx1"/>
          </a:fontRef>
        </p:style>
      </p:cxnSp>
      <p:sp>
        <p:nvSpPr>
          <p:cNvPr id="5" name="AutoShape 7">
            <a:extLst>
              <a:ext uri="{FF2B5EF4-FFF2-40B4-BE49-F238E27FC236}">
                <a16:creationId xmlns:a16="http://schemas.microsoft.com/office/drawing/2014/main" id="{BFAA46C6-8C53-8477-C231-F64C493D3856}"/>
              </a:ext>
            </a:extLst>
          </p:cNvPr>
          <p:cNvSpPr/>
          <p:nvPr/>
        </p:nvSpPr>
        <p:spPr>
          <a:xfrm>
            <a:off x="666750" y="9867900"/>
            <a:ext cx="16954500" cy="0"/>
          </a:xfrm>
          <a:prstGeom prst="line">
            <a:avLst/>
          </a:prstGeom>
          <a:ln w="9525" cap="flat">
            <a:solidFill>
              <a:srgbClr val="8BB9FF"/>
            </a:solidFill>
            <a:prstDash val="solid"/>
            <a:headEnd type="none" w="sm" len="sm"/>
            <a:tailEnd type="none" w="sm" len="sm"/>
          </a:ln>
        </p:spPr>
        <p:txBody>
          <a:bodyPr/>
          <a:lstStyle/>
          <a:p>
            <a:endParaRPr lang="en-IN" dirty="0"/>
          </a:p>
        </p:txBody>
      </p:sp>
      <p:cxnSp>
        <p:nvCxnSpPr>
          <p:cNvPr id="6" name="Straight Connector 5">
            <a:extLst>
              <a:ext uri="{FF2B5EF4-FFF2-40B4-BE49-F238E27FC236}">
                <a16:creationId xmlns:a16="http://schemas.microsoft.com/office/drawing/2014/main" id="{4E9B4478-D3AB-C25D-ACFF-2FD5A21B731D}"/>
              </a:ext>
            </a:extLst>
          </p:cNvPr>
          <p:cNvCxnSpPr>
            <a:cxnSpLocks/>
          </p:cNvCxnSpPr>
          <p:nvPr/>
        </p:nvCxnSpPr>
        <p:spPr>
          <a:xfrm>
            <a:off x="9144000" y="0"/>
            <a:ext cx="0" cy="963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B95CE28-1893-238C-DC1D-B1AAD82A4ED7}"/>
              </a:ext>
            </a:extLst>
          </p:cNvPr>
          <p:cNvCxnSpPr>
            <a:cxnSpLocks/>
          </p:cNvCxnSpPr>
          <p:nvPr/>
        </p:nvCxnSpPr>
        <p:spPr>
          <a:xfrm>
            <a:off x="4023851" y="5531846"/>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430EB9E3-6E50-44B9-4F5F-908347E189E9}"/>
              </a:ext>
            </a:extLst>
          </p:cNvPr>
          <p:cNvSpPr txBox="1"/>
          <p:nvPr/>
        </p:nvSpPr>
        <p:spPr>
          <a:xfrm>
            <a:off x="441627"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150F48F9-4F46-CA1F-41A7-EAA2162F5E54}"/>
              </a:ext>
            </a:extLst>
          </p:cNvPr>
          <p:cNvSpPr txBox="1"/>
          <p:nvPr/>
        </p:nvSpPr>
        <p:spPr>
          <a:xfrm>
            <a:off x="5127448"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10" name="Picture 9">
            <a:extLst>
              <a:ext uri="{FF2B5EF4-FFF2-40B4-BE49-F238E27FC236}">
                <a16:creationId xmlns:a16="http://schemas.microsoft.com/office/drawing/2014/main" id="{73B19D82-D374-79D6-70C3-4325324A5EB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89527" y="1923768"/>
            <a:ext cx="2996886" cy="6888677"/>
          </a:xfrm>
          <a:prstGeom prst="rect">
            <a:avLst/>
          </a:prstGeom>
        </p:spPr>
      </p:pic>
      <p:cxnSp>
        <p:nvCxnSpPr>
          <p:cNvPr id="20" name="Straight Arrow Connector 19">
            <a:extLst>
              <a:ext uri="{FF2B5EF4-FFF2-40B4-BE49-F238E27FC236}">
                <a16:creationId xmlns:a16="http://schemas.microsoft.com/office/drawing/2014/main" id="{2BEA5C62-8281-4830-5FDC-63EA8C1C129B}"/>
              </a:ext>
            </a:extLst>
          </p:cNvPr>
          <p:cNvCxnSpPr>
            <a:cxnSpLocks/>
          </p:cNvCxnSpPr>
          <p:nvPr/>
        </p:nvCxnSpPr>
        <p:spPr>
          <a:xfrm>
            <a:off x="13127117" y="5368106"/>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1" name="TextBox 20">
            <a:extLst>
              <a:ext uri="{FF2B5EF4-FFF2-40B4-BE49-F238E27FC236}">
                <a16:creationId xmlns:a16="http://schemas.microsoft.com/office/drawing/2014/main" id="{318D8E65-5533-5D5D-C573-2F222A1B9713}"/>
              </a:ext>
            </a:extLst>
          </p:cNvPr>
          <p:cNvSpPr txBox="1"/>
          <p:nvPr/>
        </p:nvSpPr>
        <p:spPr>
          <a:xfrm>
            <a:off x="9698121"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26" name="TextBox 25">
            <a:extLst>
              <a:ext uri="{FF2B5EF4-FFF2-40B4-BE49-F238E27FC236}">
                <a16:creationId xmlns:a16="http://schemas.microsoft.com/office/drawing/2014/main" id="{09664051-2FC2-19B7-54E2-2EE01519366E}"/>
              </a:ext>
            </a:extLst>
          </p:cNvPr>
          <p:cNvSpPr txBox="1"/>
          <p:nvPr/>
        </p:nvSpPr>
        <p:spPr>
          <a:xfrm>
            <a:off x="14292859"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27" name="Picture 26">
            <a:extLst>
              <a:ext uri="{FF2B5EF4-FFF2-40B4-BE49-F238E27FC236}">
                <a16:creationId xmlns:a16="http://schemas.microsoft.com/office/drawing/2014/main" id="{7CF3C0DD-D43D-507E-E3B2-FF701298DB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874549" y="1951548"/>
            <a:ext cx="2918285" cy="6833116"/>
          </a:xfrm>
          <a:prstGeom prst="rect">
            <a:avLst/>
          </a:prstGeom>
        </p:spPr>
      </p:pic>
      <p:pic>
        <p:nvPicPr>
          <p:cNvPr id="28" name="Picture 27">
            <a:extLst>
              <a:ext uri="{FF2B5EF4-FFF2-40B4-BE49-F238E27FC236}">
                <a16:creationId xmlns:a16="http://schemas.microsoft.com/office/drawing/2014/main" id="{C178142C-B662-27CC-9AEC-B200F49877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479304" y="1923768"/>
            <a:ext cx="2992366" cy="6888677"/>
          </a:xfrm>
          <a:prstGeom prst="rect">
            <a:avLst/>
          </a:prstGeom>
        </p:spPr>
      </p:pic>
      <p:pic>
        <p:nvPicPr>
          <p:cNvPr id="29" name="Picture 28">
            <a:extLst>
              <a:ext uri="{FF2B5EF4-FFF2-40B4-BE49-F238E27FC236}">
                <a16:creationId xmlns:a16="http://schemas.microsoft.com/office/drawing/2014/main" id="{73324B88-CE8B-0F0E-2CE9-44A6AA3CB3A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11864" y="1923768"/>
            <a:ext cx="2813112" cy="6888677"/>
          </a:xfrm>
          <a:prstGeom prst="rect">
            <a:avLst/>
          </a:prstGeom>
        </p:spPr>
      </p:pic>
      <p:sp>
        <p:nvSpPr>
          <p:cNvPr id="30" name="TextBox 29">
            <a:extLst>
              <a:ext uri="{FF2B5EF4-FFF2-40B4-BE49-F238E27FC236}">
                <a16:creationId xmlns:a16="http://schemas.microsoft.com/office/drawing/2014/main" id="{6D66D626-228C-32C7-0F44-AFD9284B70EB}"/>
              </a:ext>
            </a:extLst>
          </p:cNvPr>
          <p:cNvSpPr txBox="1"/>
          <p:nvPr/>
        </p:nvSpPr>
        <p:spPr>
          <a:xfrm>
            <a:off x="2645094" y="8812445"/>
            <a:ext cx="3853811"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Search (Before Login)</a:t>
            </a:r>
          </a:p>
        </p:txBody>
      </p:sp>
      <p:sp>
        <p:nvSpPr>
          <p:cNvPr id="31" name="TextBox 30">
            <a:extLst>
              <a:ext uri="{FF2B5EF4-FFF2-40B4-BE49-F238E27FC236}">
                <a16:creationId xmlns:a16="http://schemas.microsoft.com/office/drawing/2014/main" id="{632AAFF1-9173-644A-2EAD-4DFDD1CA4D12}"/>
              </a:ext>
            </a:extLst>
          </p:cNvPr>
          <p:cNvSpPr txBox="1"/>
          <p:nvPr/>
        </p:nvSpPr>
        <p:spPr>
          <a:xfrm>
            <a:off x="12195699" y="8805646"/>
            <a:ext cx="3641402"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Search (After Login)</a:t>
            </a:r>
          </a:p>
        </p:txBody>
      </p:sp>
    </p:spTree>
    <p:extLst>
      <p:ext uri="{BB962C8B-B14F-4D97-AF65-F5344CB8AC3E}">
        <p14:creationId xmlns:p14="http://schemas.microsoft.com/office/powerpoint/2010/main" val="2570696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CB8C9516-A7BF-949D-1B27-1175CDFFF0CD}"/>
              </a:ext>
            </a:extLst>
          </p:cNvPr>
          <p:cNvSpPr/>
          <p:nvPr/>
        </p:nvSpPr>
        <p:spPr>
          <a:xfrm>
            <a:off x="228600" y="1549640"/>
            <a:ext cx="17906977" cy="7964413"/>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3" name="Straight Connector 2">
            <a:extLst>
              <a:ext uri="{FF2B5EF4-FFF2-40B4-BE49-F238E27FC236}">
                <a16:creationId xmlns:a16="http://schemas.microsoft.com/office/drawing/2014/main" id="{97D8A63B-CD02-985C-E229-49373B04A8D9}"/>
              </a:ext>
            </a:extLst>
          </p:cNvPr>
          <p:cNvCxnSpPr>
            <a:cxnSpLocks/>
          </p:cNvCxnSpPr>
          <p:nvPr/>
        </p:nvCxnSpPr>
        <p:spPr>
          <a:xfrm>
            <a:off x="9144000" y="-2843"/>
            <a:ext cx="0" cy="9620250"/>
          </a:xfrm>
          <a:prstGeom prst="line">
            <a:avLst/>
          </a:prstGeom>
        </p:spPr>
        <p:style>
          <a:lnRef idx="1">
            <a:schemeClr val="accent1"/>
          </a:lnRef>
          <a:fillRef idx="0">
            <a:schemeClr val="accent1"/>
          </a:fillRef>
          <a:effectRef idx="0">
            <a:schemeClr val="accent1"/>
          </a:effectRef>
          <a:fontRef idx="minor">
            <a:schemeClr val="tx1"/>
          </a:fontRef>
        </p:style>
      </p:cxnSp>
      <p:sp>
        <p:nvSpPr>
          <p:cNvPr id="5" name="AutoShape 7">
            <a:extLst>
              <a:ext uri="{FF2B5EF4-FFF2-40B4-BE49-F238E27FC236}">
                <a16:creationId xmlns:a16="http://schemas.microsoft.com/office/drawing/2014/main" id="{0E80667C-1A82-EFC4-846D-71E09CFCCB2D}"/>
              </a:ext>
            </a:extLst>
          </p:cNvPr>
          <p:cNvSpPr/>
          <p:nvPr/>
        </p:nvSpPr>
        <p:spPr>
          <a:xfrm>
            <a:off x="666750" y="9867900"/>
            <a:ext cx="16954500" cy="0"/>
          </a:xfrm>
          <a:prstGeom prst="line">
            <a:avLst/>
          </a:prstGeom>
          <a:ln w="9525" cap="flat">
            <a:solidFill>
              <a:srgbClr val="8BB9FF"/>
            </a:solidFill>
            <a:prstDash val="solid"/>
            <a:headEnd type="none" w="sm" len="sm"/>
            <a:tailEnd type="none" w="sm" len="sm"/>
          </a:ln>
        </p:spPr>
      </p:sp>
      <p:cxnSp>
        <p:nvCxnSpPr>
          <p:cNvPr id="6" name="Straight Connector 5">
            <a:extLst>
              <a:ext uri="{FF2B5EF4-FFF2-40B4-BE49-F238E27FC236}">
                <a16:creationId xmlns:a16="http://schemas.microsoft.com/office/drawing/2014/main" id="{6FEDD01F-2773-0165-4492-ACDE4BD5CFF2}"/>
              </a:ext>
            </a:extLst>
          </p:cNvPr>
          <p:cNvCxnSpPr>
            <a:cxnSpLocks/>
          </p:cNvCxnSpPr>
          <p:nvPr/>
        </p:nvCxnSpPr>
        <p:spPr>
          <a:xfrm>
            <a:off x="9144000" y="0"/>
            <a:ext cx="0" cy="963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B1291DF-C6B4-9069-0F5D-0F9CC5CA879E}"/>
              </a:ext>
            </a:extLst>
          </p:cNvPr>
          <p:cNvCxnSpPr>
            <a:cxnSpLocks/>
          </p:cNvCxnSpPr>
          <p:nvPr/>
        </p:nvCxnSpPr>
        <p:spPr>
          <a:xfrm>
            <a:off x="4191000" y="5528772"/>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8" name="TextBox 7">
            <a:extLst>
              <a:ext uri="{FF2B5EF4-FFF2-40B4-BE49-F238E27FC236}">
                <a16:creationId xmlns:a16="http://schemas.microsoft.com/office/drawing/2014/main" id="{BB0A8D63-197A-9F7F-95C5-AC196893F05D}"/>
              </a:ext>
            </a:extLst>
          </p:cNvPr>
          <p:cNvSpPr txBox="1"/>
          <p:nvPr/>
        </p:nvSpPr>
        <p:spPr>
          <a:xfrm>
            <a:off x="441627"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9" name="TextBox 8">
            <a:extLst>
              <a:ext uri="{FF2B5EF4-FFF2-40B4-BE49-F238E27FC236}">
                <a16:creationId xmlns:a16="http://schemas.microsoft.com/office/drawing/2014/main" id="{F22EF648-0B97-B921-08F3-7D4132A0E2DF}"/>
              </a:ext>
            </a:extLst>
          </p:cNvPr>
          <p:cNvSpPr txBox="1"/>
          <p:nvPr/>
        </p:nvSpPr>
        <p:spPr>
          <a:xfrm>
            <a:off x="5127448"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10" name="Picture 9">
            <a:extLst>
              <a:ext uri="{FF2B5EF4-FFF2-40B4-BE49-F238E27FC236}">
                <a16:creationId xmlns:a16="http://schemas.microsoft.com/office/drawing/2014/main" id="{928B34F4-F7FD-BE53-65E1-94CEA78C092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10974" y="2017878"/>
            <a:ext cx="3002229" cy="6888677"/>
          </a:xfrm>
          <a:prstGeom prst="rect">
            <a:avLst/>
          </a:prstGeom>
        </p:spPr>
      </p:pic>
      <p:cxnSp>
        <p:nvCxnSpPr>
          <p:cNvPr id="11" name="Straight Arrow Connector 10">
            <a:extLst>
              <a:ext uri="{FF2B5EF4-FFF2-40B4-BE49-F238E27FC236}">
                <a16:creationId xmlns:a16="http://schemas.microsoft.com/office/drawing/2014/main" id="{BBD21608-7766-2B46-3594-8BE5C443FE16}"/>
              </a:ext>
            </a:extLst>
          </p:cNvPr>
          <p:cNvCxnSpPr>
            <a:cxnSpLocks/>
          </p:cNvCxnSpPr>
          <p:nvPr/>
        </p:nvCxnSpPr>
        <p:spPr>
          <a:xfrm>
            <a:off x="13226058" y="5418992"/>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FE7ECE43-AE78-E45A-2BF7-BF51A3F47778}"/>
              </a:ext>
            </a:extLst>
          </p:cNvPr>
          <p:cNvSpPr txBox="1"/>
          <p:nvPr/>
        </p:nvSpPr>
        <p:spPr>
          <a:xfrm>
            <a:off x="9698121"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13" name="TextBox 12">
            <a:extLst>
              <a:ext uri="{FF2B5EF4-FFF2-40B4-BE49-F238E27FC236}">
                <a16:creationId xmlns:a16="http://schemas.microsoft.com/office/drawing/2014/main" id="{194D0D78-6394-4697-6CCD-E4EEBD35805E}"/>
              </a:ext>
            </a:extLst>
          </p:cNvPr>
          <p:cNvSpPr txBox="1"/>
          <p:nvPr/>
        </p:nvSpPr>
        <p:spPr>
          <a:xfrm>
            <a:off x="14292859"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23" name="Picture 22">
            <a:extLst>
              <a:ext uri="{FF2B5EF4-FFF2-40B4-BE49-F238E27FC236}">
                <a16:creationId xmlns:a16="http://schemas.microsoft.com/office/drawing/2014/main" id="{2CC01764-4C1C-8983-2F6C-A5DFCC54E1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68933" y="2112214"/>
            <a:ext cx="2751967" cy="6833116"/>
          </a:xfrm>
          <a:prstGeom prst="rect">
            <a:avLst/>
          </a:prstGeom>
        </p:spPr>
      </p:pic>
      <p:pic>
        <p:nvPicPr>
          <p:cNvPr id="24" name="Picture 23">
            <a:extLst>
              <a:ext uri="{FF2B5EF4-FFF2-40B4-BE49-F238E27FC236}">
                <a16:creationId xmlns:a16="http://schemas.microsoft.com/office/drawing/2014/main" id="{C697F951-C027-CC4D-626B-1FA5F04D0D5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601092" y="1990094"/>
            <a:ext cx="3020158" cy="6888677"/>
          </a:xfrm>
          <a:prstGeom prst="rect">
            <a:avLst/>
          </a:prstGeom>
        </p:spPr>
      </p:pic>
      <p:pic>
        <p:nvPicPr>
          <p:cNvPr id="29" name="Picture 28">
            <a:extLst>
              <a:ext uri="{FF2B5EF4-FFF2-40B4-BE49-F238E27FC236}">
                <a16:creationId xmlns:a16="http://schemas.microsoft.com/office/drawing/2014/main" id="{2A308F12-9D4D-8B43-C86E-A1641AA025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43939" y="2017878"/>
            <a:ext cx="3151203" cy="6833110"/>
          </a:xfrm>
          <a:prstGeom prst="rect">
            <a:avLst/>
          </a:prstGeom>
        </p:spPr>
      </p:pic>
      <p:sp>
        <p:nvSpPr>
          <p:cNvPr id="30" name="TextBox 29">
            <a:extLst>
              <a:ext uri="{FF2B5EF4-FFF2-40B4-BE49-F238E27FC236}">
                <a16:creationId xmlns:a16="http://schemas.microsoft.com/office/drawing/2014/main" id="{BEF03E10-1FB2-D7E0-4EDA-EAC392C60847}"/>
              </a:ext>
            </a:extLst>
          </p:cNvPr>
          <p:cNvSpPr txBox="1"/>
          <p:nvPr/>
        </p:nvSpPr>
        <p:spPr>
          <a:xfrm>
            <a:off x="3391534" y="8901502"/>
            <a:ext cx="2253609"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Anime Card</a:t>
            </a:r>
          </a:p>
        </p:txBody>
      </p:sp>
      <p:sp>
        <p:nvSpPr>
          <p:cNvPr id="31" name="TextBox 30">
            <a:extLst>
              <a:ext uri="{FF2B5EF4-FFF2-40B4-BE49-F238E27FC236}">
                <a16:creationId xmlns:a16="http://schemas.microsoft.com/office/drawing/2014/main" id="{E4F9EA16-37C5-458C-F051-F3F296CD9ED8}"/>
              </a:ext>
            </a:extLst>
          </p:cNvPr>
          <p:cNvSpPr txBox="1"/>
          <p:nvPr/>
        </p:nvSpPr>
        <p:spPr>
          <a:xfrm>
            <a:off x="11817395" y="8938802"/>
            <a:ext cx="3884126"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Watchlist)</a:t>
            </a:r>
          </a:p>
        </p:txBody>
      </p:sp>
    </p:spTree>
    <p:extLst>
      <p:ext uri="{BB962C8B-B14F-4D97-AF65-F5344CB8AC3E}">
        <p14:creationId xmlns:p14="http://schemas.microsoft.com/office/powerpoint/2010/main" val="39772824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19C9EEAA-E960-1898-501F-0067DFB8962E}"/>
              </a:ext>
            </a:extLst>
          </p:cNvPr>
          <p:cNvSpPr/>
          <p:nvPr/>
        </p:nvSpPr>
        <p:spPr>
          <a:xfrm>
            <a:off x="228600" y="1549640"/>
            <a:ext cx="17906977" cy="7964413"/>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27" name="Straight Connector 26">
            <a:extLst>
              <a:ext uri="{FF2B5EF4-FFF2-40B4-BE49-F238E27FC236}">
                <a16:creationId xmlns:a16="http://schemas.microsoft.com/office/drawing/2014/main" id="{C1D3920A-7716-AFE6-1608-870A92F7A159}"/>
              </a:ext>
            </a:extLst>
          </p:cNvPr>
          <p:cNvCxnSpPr>
            <a:cxnSpLocks/>
          </p:cNvCxnSpPr>
          <p:nvPr/>
        </p:nvCxnSpPr>
        <p:spPr>
          <a:xfrm>
            <a:off x="9144000" y="-2843"/>
            <a:ext cx="0" cy="9620250"/>
          </a:xfrm>
          <a:prstGeom prst="line">
            <a:avLst/>
          </a:prstGeom>
        </p:spPr>
        <p:style>
          <a:lnRef idx="1">
            <a:schemeClr val="accent1"/>
          </a:lnRef>
          <a:fillRef idx="0">
            <a:schemeClr val="accent1"/>
          </a:fillRef>
          <a:effectRef idx="0">
            <a:schemeClr val="accent1"/>
          </a:effectRef>
          <a:fontRef idx="minor">
            <a:schemeClr val="tx1"/>
          </a:fontRef>
        </p:style>
      </p:cxnSp>
      <p:sp>
        <p:nvSpPr>
          <p:cNvPr id="29" name="AutoShape 7">
            <a:extLst>
              <a:ext uri="{FF2B5EF4-FFF2-40B4-BE49-F238E27FC236}">
                <a16:creationId xmlns:a16="http://schemas.microsoft.com/office/drawing/2014/main" id="{B332D979-77A3-6C7E-35A7-C1CA17628775}"/>
              </a:ext>
            </a:extLst>
          </p:cNvPr>
          <p:cNvSpPr/>
          <p:nvPr/>
        </p:nvSpPr>
        <p:spPr>
          <a:xfrm>
            <a:off x="666750" y="9867900"/>
            <a:ext cx="16954500" cy="0"/>
          </a:xfrm>
          <a:prstGeom prst="line">
            <a:avLst/>
          </a:prstGeom>
          <a:ln w="9525" cap="flat">
            <a:solidFill>
              <a:srgbClr val="8BB9FF"/>
            </a:solidFill>
            <a:prstDash val="solid"/>
            <a:headEnd type="none" w="sm" len="sm"/>
            <a:tailEnd type="none" w="sm" len="sm"/>
          </a:ln>
        </p:spPr>
      </p:sp>
      <p:cxnSp>
        <p:nvCxnSpPr>
          <p:cNvPr id="32" name="Straight Connector 31">
            <a:extLst>
              <a:ext uri="{FF2B5EF4-FFF2-40B4-BE49-F238E27FC236}">
                <a16:creationId xmlns:a16="http://schemas.microsoft.com/office/drawing/2014/main" id="{44453DFE-E70D-7AF2-343D-33176E2CE820}"/>
              </a:ext>
            </a:extLst>
          </p:cNvPr>
          <p:cNvCxnSpPr>
            <a:cxnSpLocks/>
          </p:cNvCxnSpPr>
          <p:nvPr/>
        </p:nvCxnSpPr>
        <p:spPr>
          <a:xfrm>
            <a:off x="9144000" y="0"/>
            <a:ext cx="0" cy="9639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05AC353-46FC-C5CD-4A11-49A6548FCBDA}"/>
              </a:ext>
            </a:extLst>
          </p:cNvPr>
          <p:cNvCxnSpPr>
            <a:cxnSpLocks/>
          </p:cNvCxnSpPr>
          <p:nvPr/>
        </p:nvCxnSpPr>
        <p:spPr>
          <a:xfrm>
            <a:off x="4060647" y="5676900"/>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4" name="TextBox 33">
            <a:extLst>
              <a:ext uri="{FF2B5EF4-FFF2-40B4-BE49-F238E27FC236}">
                <a16:creationId xmlns:a16="http://schemas.microsoft.com/office/drawing/2014/main" id="{0FC01307-108C-BCC1-792F-F337A3B45BB8}"/>
              </a:ext>
            </a:extLst>
          </p:cNvPr>
          <p:cNvSpPr txBox="1"/>
          <p:nvPr/>
        </p:nvSpPr>
        <p:spPr>
          <a:xfrm>
            <a:off x="441627"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35" name="TextBox 34">
            <a:extLst>
              <a:ext uri="{FF2B5EF4-FFF2-40B4-BE49-F238E27FC236}">
                <a16:creationId xmlns:a16="http://schemas.microsoft.com/office/drawing/2014/main" id="{E2AE91C4-7547-6E49-6E47-E134EB8F9D36}"/>
              </a:ext>
            </a:extLst>
          </p:cNvPr>
          <p:cNvSpPr txBox="1"/>
          <p:nvPr/>
        </p:nvSpPr>
        <p:spPr>
          <a:xfrm>
            <a:off x="5127448"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37" name="Picture 36">
            <a:extLst>
              <a:ext uri="{FF2B5EF4-FFF2-40B4-BE49-F238E27FC236}">
                <a16:creationId xmlns:a16="http://schemas.microsoft.com/office/drawing/2014/main" id="{1B2CD866-2BA7-6E0C-BAF0-0DA934A6DEF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6597" y="1942050"/>
            <a:ext cx="3009041" cy="6774498"/>
          </a:xfrm>
          <a:prstGeom prst="rect">
            <a:avLst/>
          </a:prstGeom>
        </p:spPr>
      </p:pic>
      <p:cxnSp>
        <p:nvCxnSpPr>
          <p:cNvPr id="38" name="Straight Arrow Connector 37">
            <a:extLst>
              <a:ext uri="{FF2B5EF4-FFF2-40B4-BE49-F238E27FC236}">
                <a16:creationId xmlns:a16="http://schemas.microsoft.com/office/drawing/2014/main" id="{9F4F3FEE-A84A-4428-36D7-5EA7B5EBF338}"/>
              </a:ext>
            </a:extLst>
          </p:cNvPr>
          <p:cNvCxnSpPr>
            <a:cxnSpLocks/>
          </p:cNvCxnSpPr>
          <p:nvPr/>
        </p:nvCxnSpPr>
        <p:spPr>
          <a:xfrm>
            <a:off x="13127117" y="5472160"/>
            <a:ext cx="1066801" cy="0"/>
          </a:xfrm>
          <a:prstGeom prst="straightConnector1">
            <a:avLst/>
          </a:prstGeom>
          <a:ln>
            <a:solidFill>
              <a:srgbClr val="00B0F0"/>
            </a:solidFill>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39" name="TextBox 38">
            <a:extLst>
              <a:ext uri="{FF2B5EF4-FFF2-40B4-BE49-F238E27FC236}">
                <a16:creationId xmlns:a16="http://schemas.microsoft.com/office/drawing/2014/main" id="{274804F4-084C-B162-2D03-144E80DED94D}"/>
              </a:ext>
            </a:extLst>
          </p:cNvPr>
          <p:cNvSpPr txBox="1"/>
          <p:nvPr/>
        </p:nvSpPr>
        <p:spPr>
          <a:xfrm>
            <a:off x="9698121" y="522956"/>
            <a:ext cx="3428996"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Low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sp>
        <p:nvSpPr>
          <p:cNvPr id="40" name="TextBox 39">
            <a:extLst>
              <a:ext uri="{FF2B5EF4-FFF2-40B4-BE49-F238E27FC236}">
                <a16:creationId xmlns:a16="http://schemas.microsoft.com/office/drawing/2014/main" id="{BCDC3AC4-900C-2997-95FE-F05FC6C5CCD9}"/>
              </a:ext>
            </a:extLst>
          </p:cNvPr>
          <p:cNvSpPr txBox="1"/>
          <p:nvPr/>
        </p:nvSpPr>
        <p:spPr>
          <a:xfrm>
            <a:off x="14292859" y="522956"/>
            <a:ext cx="3580040" cy="923330"/>
          </a:xfrm>
          <a:prstGeom prst="rect">
            <a:avLst/>
          </a:prstGeom>
          <a:noFill/>
        </p:spPr>
        <p:txBody>
          <a:bodyPr wrap="square">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High fidelity</a:t>
            </a:r>
            <a:endParaRPr lang="en-IN" sz="5400" b="0" cap="none" spc="0" dirty="0">
              <a:ln w="0"/>
              <a:solidFill>
                <a:schemeClr val="accent1"/>
              </a:solidFill>
              <a:effectLst>
                <a:outerShdw blurRad="38100" dist="25400" dir="5400000" algn="ctr" rotWithShape="0">
                  <a:srgbClr val="6E747A">
                    <a:alpha val="43000"/>
                  </a:srgbClr>
                </a:outerShdw>
              </a:effectLst>
            </a:endParaRPr>
          </a:p>
        </p:txBody>
      </p:sp>
      <p:pic>
        <p:nvPicPr>
          <p:cNvPr id="41" name="Picture 40">
            <a:extLst>
              <a:ext uri="{FF2B5EF4-FFF2-40B4-BE49-F238E27FC236}">
                <a16:creationId xmlns:a16="http://schemas.microsoft.com/office/drawing/2014/main" id="{FC77DAF7-8CD9-10EF-C7FE-E401CB8C91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02142" y="1976845"/>
            <a:ext cx="2945890" cy="6744538"/>
          </a:xfrm>
          <a:prstGeom prst="rect">
            <a:avLst/>
          </a:prstGeom>
        </p:spPr>
      </p:pic>
      <p:pic>
        <p:nvPicPr>
          <p:cNvPr id="42" name="Picture 41">
            <a:extLst>
              <a:ext uri="{FF2B5EF4-FFF2-40B4-BE49-F238E27FC236}">
                <a16:creationId xmlns:a16="http://schemas.microsoft.com/office/drawing/2014/main" id="{70763AA0-E479-A1EB-AEBA-F637BC2C856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608549" y="2035628"/>
            <a:ext cx="2948659" cy="6640609"/>
          </a:xfrm>
          <a:prstGeom prst="rect">
            <a:avLst/>
          </a:prstGeom>
        </p:spPr>
      </p:pic>
      <p:pic>
        <p:nvPicPr>
          <p:cNvPr id="43" name="Picture 42">
            <a:extLst>
              <a:ext uri="{FF2B5EF4-FFF2-40B4-BE49-F238E27FC236}">
                <a16:creationId xmlns:a16="http://schemas.microsoft.com/office/drawing/2014/main" id="{D779AE45-4D45-5029-E8B5-2F90CCBC416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40330" y="2145783"/>
            <a:ext cx="2818696" cy="6559397"/>
          </a:xfrm>
          <a:prstGeom prst="rect">
            <a:avLst/>
          </a:prstGeom>
        </p:spPr>
      </p:pic>
      <p:sp>
        <p:nvSpPr>
          <p:cNvPr id="44" name="TextBox 43">
            <a:extLst>
              <a:ext uri="{FF2B5EF4-FFF2-40B4-BE49-F238E27FC236}">
                <a16:creationId xmlns:a16="http://schemas.microsoft.com/office/drawing/2014/main" id="{FD8EC33B-248B-C7F1-DADE-F9E9D1D83CC1}"/>
              </a:ext>
            </a:extLst>
          </p:cNvPr>
          <p:cNvSpPr txBox="1"/>
          <p:nvPr/>
        </p:nvSpPr>
        <p:spPr>
          <a:xfrm>
            <a:off x="2536647" y="8816570"/>
            <a:ext cx="4114800"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Comments)</a:t>
            </a:r>
          </a:p>
        </p:txBody>
      </p:sp>
      <p:sp>
        <p:nvSpPr>
          <p:cNvPr id="45" name="TextBox 44">
            <a:extLst>
              <a:ext uri="{FF2B5EF4-FFF2-40B4-BE49-F238E27FC236}">
                <a16:creationId xmlns:a16="http://schemas.microsoft.com/office/drawing/2014/main" id="{1C96C0C5-A94B-733A-3752-42C893AB9CE3}"/>
              </a:ext>
            </a:extLst>
          </p:cNvPr>
          <p:cNvSpPr txBox="1"/>
          <p:nvPr/>
        </p:nvSpPr>
        <p:spPr>
          <a:xfrm>
            <a:off x="11882286" y="8845943"/>
            <a:ext cx="3662514"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Settings)</a:t>
            </a:r>
          </a:p>
        </p:txBody>
      </p:sp>
    </p:spTree>
    <p:extLst>
      <p:ext uri="{BB962C8B-B14F-4D97-AF65-F5344CB8AC3E}">
        <p14:creationId xmlns:p14="http://schemas.microsoft.com/office/powerpoint/2010/main" val="16897924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7DC556B5-C0A4-5FB3-5B05-CF74706EE0A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63E1115-A3A7-E0F2-C0AA-85E59B8A4418}"/>
              </a:ext>
            </a:extLst>
          </p:cNvPr>
          <p:cNvSpPr txBox="1"/>
          <p:nvPr/>
        </p:nvSpPr>
        <p:spPr>
          <a:xfrm>
            <a:off x="4099408" y="334402"/>
            <a:ext cx="11331088"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Onboarding Screens</a:t>
            </a:r>
          </a:p>
        </p:txBody>
      </p:sp>
      <p:sp>
        <p:nvSpPr>
          <p:cNvPr id="2" name="Rectangle: Rounded Corners 1">
            <a:extLst>
              <a:ext uri="{FF2B5EF4-FFF2-40B4-BE49-F238E27FC236}">
                <a16:creationId xmlns:a16="http://schemas.microsoft.com/office/drawing/2014/main" id="{FA8D5662-7B73-4393-98AC-80E327E15C37}"/>
              </a:ext>
            </a:extLst>
          </p:cNvPr>
          <p:cNvSpPr/>
          <p:nvPr/>
        </p:nvSpPr>
        <p:spPr>
          <a:xfrm>
            <a:off x="479913" y="1700990"/>
            <a:ext cx="17328174" cy="8077199"/>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1">
            <a:extLst>
              <a:ext uri="{FF2B5EF4-FFF2-40B4-BE49-F238E27FC236}">
                <a16:creationId xmlns:a16="http://schemas.microsoft.com/office/drawing/2014/main" id="{E9FC48A2-66DC-AB14-8BEB-3F34E7C762E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 name="Picture 9">
            <a:extLst>
              <a:ext uri="{FF2B5EF4-FFF2-40B4-BE49-F238E27FC236}">
                <a16:creationId xmlns:a16="http://schemas.microsoft.com/office/drawing/2014/main" id="{0FBD1487-6E07-84FF-9DC2-415F12153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3546" y="1876661"/>
            <a:ext cx="3400900" cy="7725853"/>
          </a:xfrm>
          <a:prstGeom prst="rect">
            <a:avLst/>
          </a:prstGeom>
        </p:spPr>
      </p:pic>
      <p:pic>
        <p:nvPicPr>
          <p:cNvPr id="12" name="Picture 11">
            <a:extLst>
              <a:ext uri="{FF2B5EF4-FFF2-40B4-BE49-F238E27FC236}">
                <a16:creationId xmlns:a16="http://schemas.microsoft.com/office/drawing/2014/main" id="{F316C32D-6612-5D40-5B7E-8A0F5C0320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25400" y="1838555"/>
            <a:ext cx="3334215" cy="7802064"/>
          </a:xfrm>
          <a:prstGeom prst="rect">
            <a:avLst/>
          </a:prstGeom>
        </p:spPr>
      </p:pic>
      <p:sp>
        <p:nvSpPr>
          <p:cNvPr id="13" name="TextBox 12">
            <a:extLst>
              <a:ext uri="{FF2B5EF4-FFF2-40B4-BE49-F238E27FC236}">
                <a16:creationId xmlns:a16="http://schemas.microsoft.com/office/drawing/2014/main" id="{9D7CC8DD-217C-4518-0527-5A7DB7A79F55}"/>
              </a:ext>
            </a:extLst>
          </p:cNvPr>
          <p:cNvSpPr txBox="1"/>
          <p:nvPr/>
        </p:nvSpPr>
        <p:spPr>
          <a:xfrm>
            <a:off x="1066800" y="4908590"/>
            <a:ext cx="3400900" cy="830997"/>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Login Page</a:t>
            </a:r>
          </a:p>
        </p:txBody>
      </p:sp>
      <p:sp>
        <p:nvSpPr>
          <p:cNvPr id="14" name="TextBox 13">
            <a:extLst>
              <a:ext uri="{FF2B5EF4-FFF2-40B4-BE49-F238E27FC236}">
                <a16:creationId xmlns:a16="http://schemas.microsoft.com/office/drawing/2014/main" id="{221A3067-DCC0-81EC-3A03-62AF944658A1}"/>
              </a:ext>
            </a:extLst>
          </p:cNvPr>
          <p:cNvSpPr txBox="1"/>
          <p:nvPr/>
        </p:nvSpPr>
        <p:spPr>
          <a:xfrm>
            <a:off x="9144000" y="4880423"/>
            <a:ext cx="3581400" cy="830997"/>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Sign Up Page</a:t>
            </a:r>
          </a:p>
        </p:txBody>
      </p:sp>
    </p:spTree>
    <p:extLst>
      <p:ext uri="{BB962C8B-B14F-4D97-AF65-F5344CB8AC3E}">
        <p14:creationId xmlns:p14="http://schemas.microsoft.com/office/powerpoint/2010/main" val="4207907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58BF7D3F-357E-64C9-1DEE-388036EAEB0C}"/>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2620818-B555-0377-60E4-43F32FCB5C3D}"/>
              </a:ext>
            </a:extLst>
          </p:cNvPr>
          <p:cNvSpPr txBox="1"/>
          <p:nvPr/>
        </p:nvSpPr>
        <p:spPr>
          <a:xfrm>
            <a:off x="4739602" y="365747"/>
            <a:ext cx="8808796"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Home screen</a:t>
            </a:r>
          </a:p>
        </p:txBody>
      </p:sp>
      <p:sp>
        <p:nvSpPr>
          <p:cNvPr id="2" name="Rectangle: Rounded Corners 1">
            <a:extLst>
              <a:ext uri="{FF2B5EF4-FFF2-40B4-BE49-F238E27FC236}">
                <a16:creationId xmlns:a16="http://schemas.microsoft.com/office/drawing/2014/main" id="{06034BAF-49D4-E8DC-5AD8-06119CA440B9}"/>
              </a:ext>
            </a:extLst>
          </p:cNvPr>
          <p:cNvSpPr/>
          <p:nvPr/>
        </p:nvSpPr>
        <p:spPr>
          <a:xfrm>
            <a:off x="2226984" y="1700990"/>
            <a:ext cx="13834032" cy="8214764"/>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1">
            <a:extLst>
              <a:ext uri="{FF2B5EF4-FFF2-40B4-BE49-F238E27FC236}">
                <a16:creationId xmlns:a16="http://schemas.microsoft.com/office/drawing/2014/main" id="{E2EDC747-440E-4736-BC9B-B192499C6C0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TextBox 12">
            <a:extLst>
              <a:ext uri="{FF2B5EF4-FFF2-40B4-BE49-F238E27FC236}">
                <a16:creationId xmlns:a16="http://schemas.microsoft.com/office/drawing/2014/main" id="{2F908FD6-6907-E8C2-6A34-6B2BEFD8C096}"/>
              </a:ext>
            </a:extLst>
          </p:cNvPr>
          <p:cNvSpPr txBox="1"/>
          <p:nvPr/>
        </p:nvSpPr>
        <p:spPr>
          <a:xfrm>
            <a:off x="2684940" y="5203154"/>
            <a:ext cx="2667000" cy="1200329"/>
          </a:xfrm>
          <a:prstGeom prst="rect">
            <a:avLst/>
          </a:prstGeom>
          <a:noFill/>
        </p:spPr>
        <p:txBody>
          <a:bodyPr wrap="square" rtlCol="0">
            <a:spAutoFit/>
          </a:bodyPr>
          <a:lstStyle/>
          <a:p>
            <a:r>
              <a:rPr lang="en-IN" sz="3600" dirty="0">
                <a:solidFill>
                  <a:srgbClr val="8392A6"/>
                </a:solidFill>
                <a:latin typeface="Times New Roman" panose="02020603050405020304" pitchFamily="18" charset="0"/>
                <a:cs typeface="Times New Roman" panose="02020603050405020304" pitchFamily="18" charset="0"/>
              </a:rPr>
              <a:t>Home page Before login</a:t>
            </a:r>
          </a:p>
        </p:txBody>
      </p:sp>
      <p:sp>
        <p:nvSpPr>
          <p:cNvPr id="3" name="Rectangle 2">
            <a:extLst>
              <a:ext uri="{FF2B5EF4-FFF2-40B4-BE49-F238E27FC236}">
                <a16:creationId xmlns:a16="http://schemas.microsoft.com/office/drawing/2014/main" id="{625F6952-EA78-1B0B-DAE0-E563F5D4F57F}"/>
              </a:ext>
            </a:extLst>
          </p:cNvPr>
          <p:cNvSpPr/>
          <p:nvPr/>
        </p:nvSpPr>
        <p:spPr>
          <a:xfrm>
            <a:off x="8534400" y="1884072"/>
            <a:ext cx="3352800" cy="78486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Arrow Connector 8">
            <a:extLst>
              <a:ext uri="{FF2B5EF4-FFF2-40B4-BE49-F238E27FC236}">
                <a16:creationId xmlns:a16="http://schemas.microsoft.com/office/drawing/2014/main" id="{5ECCF7FE-88FF-EE40-FF8F-A2DAE2DCF45B}"/>
              </a:ext>
            </a:extLst>
          </p:cNvPr>
          <p:cNvCxnSpPr/>
          <p:nvPr/>
        </p:nvCxnSpPr>
        <p:spPr>
          <a:xfrm flipH="1">
            <a:off x="7086600" y="2781300"/>
            <a:ext cx="1676400" cy="22860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419112D5-84BA-8E8C-9867-111B58E0BD4D}"/>
              </a:ext>
            </a:extLst>
          </p:cNvPr>
          <p:cNvSpPr txBox="1"/>
          <p:nvPr/>
        </p:nvSpPr>
        <p:spPr>
          <a:xfrm>
            <a:off x="6115291" y="2779067"/>
            <a:ext cx="99060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Home</a:t>
            </a:r>
          </a:p>
        </p:txBody>
      </p:sp>
      <p:cxnSp>
        <p:nvCxnSpPr>
          <p:cNvPr id="15" name="Straight Arrow Connector 14">
            <a:extLst>
              <a:ext uri="{FF2B5EF4-FFF2-40B4-BE49-F238E27FC236}">
                <a16:creationId xmlns:a16="http://schemas.microsoft.com/office/drawing/2014/main" id="{B67853E0-6F66-254F-15CC-D561FEAEF264}"/>
              </a:ext>
            </a:extLst>
          </p:cNvPr>
          <p:cNvCxnSpPr>
            <a:cxnSpLocks/>
          </p:cNvCxnSpPr>
          <p:nvPr/>
        </p:nvCxnSpPr>
        <p:spPr>
          <a:xfrm flipH="1">
            <a:off x="7315200" y="2779067"/>
            <a:ext cx="1828800" cy="130890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2EC1385C-BC8D-DAB7-0253-687CE2C78DA1}"/>
              </a:ext>
            </a:extLst>
          </p:cNvPr>
          <p:cNvSpPr txBox="1"/>
          <p:nvPr/>
        </p:nvSpPr>
        <p:spPr>
          <a:xfrm>
            <a:off x="6036551" y="3771900"/>
            <a:ext cx="129540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Trending</a:t>
            </a:r>
          </a:p>
        </p:txBody>
      </p:sp>
      <p:cxnSp>
        <p:nvCxnSpPr>
          <p:cNvPr id="19" name="Straight Arrow Connector 18">
            <a:extLst>
              <a:ext uri="{FF2B5EF4-FFF2-40B4-BE49-F238E27FC236}">
                <a16:creationId xmlns:a16="http://schemas.microsoft.com/office/drawing/2014/main" id="{9EBD443E-529F-F0C9-4DCA-A483DFF7E670}"/>
              </a:ext>
            </a:extLst>
          </p:cNvPr>
          <p:cNvCxnSpPr>
            <a:cxnSpLocks/>
          </p:cNvCxnSpPr>
          <p:nvPr/>
        </p:nvCxnSpPr>
        <p:spPr>
          <a:xfrm>
            <a:off x="11695818" y="2779067"/>
            <a:ext cx="1410582" cy="25716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5A815F5E-4778-485F-40A6-C4AB8767DDD3}"/>
              </a:ext>
            </a:extLst>
          </p:cNvPr>
          <p:cNvSpPr txBox="1"/>
          <p:nvPr/>
        </p:nvSpPr>
        <p:spPr>
          <a:xfrm>
            <a:off x="13053098" y="2823169"/>
            <a:ext cx="99060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Login</a:t>
            </a:r>
          </a:p>
        </p:txBody>
      </p:sp>
      <p:cxnSp>
        <p:nvCxnSpPr>
          <p:cNvPr id="23" name="Straight Arrow Connector 22">
            <a:extLst>
              <a:ext uri="{FF2B5EF4-FFF2-40B4-BE49-F238E27FC236}">
                <a16:creationId xmlns:a16="http://schemas.microsoft.com/office/drawing/2014/main" id="{244B4F7E-BE00-69CD-B339-153CCDFB1F71}"/>
              </a:ext>
            </a:extLst>
          </p:cNvPr>
          <p:cNvCxnSpPr>
            <a:cxnSpLocks/>
          </p:cNvCxnSpPr>
          <p:nvPr/>
        </p:nvCxnSpPr>
        <p:spPr>
          <a:xfrm>
            <a:off x="11477638" y="2823169"/>
            <a:ext cx="1575460" cy="117956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48812885-A638-415C-FA0A-A0F578DC4BE3}"/>
              </a:ext>
            </a:extLst>
          </p:cNvPr>
          <p:cNvSpPr txBox="1"/>
          <p:nvPr/>
        </p:nvSpPr>
        <p:spPr>
          <a:xfrm>
            <a:off x="13055675" y="3771899"/>
            <a:ext cx="2010337" cy="769441"/>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Profile </a:t>
            </a:r>
          </a:p>
          <a:p>
            <a:r>
              <a:rPr lang="en-IN" sz="2000" dirty="0">
                <a:solidFill>
                  <a:srgbClr val="8392A6"/>
                </a:solidFill>
                <a:latin typeface="Times New Roman" panose="02020603050405020304" pitchFamily="18" charset="0"/>
                <a:cs typeface="Times New Roman" panose="02020603050405020304" pitchFamily="18" charset="0"/>
              </a:rPr>
              <a:t>(Login Required)</a:t>
            </a:r>
            <a:endParaRPr lang="en-IN" sz="2000" u="sng" dirty="0">
              <a:solidFill>
                <a:schemeClr val="bg1"/>
              </a:solidFill>
              <a:latin typeface="Times New Roman" panose="02020603050405020304" pitchFamily="18" charset="0"/>
              <a:cs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3446BCC4-6FBF-279A-AA4D-52998AF15D25}"/>
              </a:ext>
            </a:extLst>
          </p:cNvPr>
          <p:cNvCxnSpPr>
            <a:cxnSpLocks/>
          </p:cNvCxnSpPr>
          <p:nvPr/>
        </p:nvCxnSpPr>
        <p:spPr>
          <a:xfrm>
            <a:off x="10989459" y="2779067"/>
            <a:ext cx="2010337" cy="21627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5BF582BD-81B6-8C6C-BDFF-DDA949032D81}"/>
              </a:ext>
            </a:extLst>
          </p:cNvPr>
          <p:cNvSpPr txBox="1"/>
          <p:nvPr/>
        </p:nvSpPr>
        <p:spPr>
          <a:xfrm>
            <a:off x="12992617" y="4690457"/>
            <a:ext cx="1111562"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Search</a:t>
            </a:r>
          </a:p>
        </p:txBody>
      </p:sp>
      <p:cxnSp>
        <p:nvCxnSpPr>
          <p:cNvPr id="36" name="Straight Arrow Connector 35">
            <a:extLst>
              <a:ext uri="{FF2B5EF4-FFF2-40B4-BE49-F238E27FC236}">
                <a16:creationId xmlns:a16="http://schemas.microsoft.com/office/drawing/2014/main" id="{DDC99AAE-8B9A-3669-648F-B083779EBD87}"/>
              </a:ext>
            </a:extLst>
          </p:cNvPr>
          <p:cNvCxnSpPr>
            <a:cxnSpLocks/>
            <a:endCxn id="39" idx="3"/>
          </p:cNvCxnSpPr>
          <p:nvPr/>
        </p:nvCxnSpPr>
        <p:spPr>
          <a:xfrm flipH="1">
            <a:off x="7501968" y="3406153"/>
            <a:ext cx="1261032" cy="185369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8F07B4C5-4D69-295D-809C-C9F4C4D66E57}"/>
              </a:ext>
            </a:extLst>
          </p:cNvPr>
          <p:cNvSpPr txBox="1"/>
          <p:nvPr/>
        </p:nvSpPr>
        <p:spPr>
          <a:xfrm>
            <a:off x="5410200" y="4690456"/>
            <a:ext cx="2091768" cy="1138773"/>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Watchlist / Favourite </a:t>
            </a:r>
            <a:r>
              <a:rPr lang="en-IN" sz="2000" dirty="0">
                <a:solidFill>
                  <a:srgbClr val="8392A6"/>
                </a:solidFill>
                <a:latin typeface="Times New Roman" panose="02020603050405020304" pitchFamily="18" charset="0"/>
                <a:cs typeface="Times New Roman" panose="02020603050405020304" pitchFamily="18" charset="0"/>
              </a:rPr>
              <a:t>(Login Required)</a:t>
            </a:r>
          </a:p>
        </p:txBody>
      </p:sp>
      <p:cxnSp>
        <p:nvCxnSpPr>
          <p:cNvPr id="40" name="Straight Arrow Connector 39">
            <a:extLst>
              <a:ext uri="{FF2B5EF4-FFF2-40B4-BE49-F238E27FC236}">
                <a16:creationId xmlns:a16="http://schemas.microsoft.com/office/drawing/2014/main" id="{5A5400F8-894F-09FD-50D1-FF9B0FE6DD5A}"/>
              </a:ext>
            </a:extLst>
          </p:cNvPr>
          <p:cNvCxnSpPr>
            <a:cxnSpLocks/>
          </p:cNvCxnSpPr>
          <p:nvPr/>
        </p:nvCxnSpPr>
        <p:spPr>
          <a:xfrm flipH="1">
            <a:off x="7501968" y="5300665"/>
            <a:ext cx="1219200" cy="146762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439569D4-14F4-F2AC-E785-DB270C19F359}"/>
              </a:ext>
            </a:extLst>
          </p:cNvPr>
          <p:cNvSpPr txBox="1"/>
          <p:nvPr/>
        </p:nvSpPr>
        <p:spPr>
          <a:xfrm>
            <a:off x="5807951" y="6603720"/>
            <a:ext cx="1752599"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Anime Card</a:t>
            </a:r>
          </a:p>
        </p:txBody>
      </p:sp>
      <p:cxnSp>
        <p:nvCxnSpPr>
          <p:cNvPr id="46" name="Straight Arrow Connector 45">
            <a:extLst>
              <a:ext uri="{FF2B5EF4-FFF2-40B4-BE49-F238E27FC236}">
                <a16:creationId xmlns:a16="http://schemas.microsoft.com/office/drawing/2014/main" id="{426BB42E-004D-0AA5-CF67-9CBBBEBA69ED}"/>
              </a:ext>
            </a:extLst>
          </p:cNvPr>
          <p:cNvCxnSpPr>
            <a:cxnSpLocks/>
          </p:cNvCxnSpPr>
          <p:nvPr/>
        </p:nvCxnSpPr>
        <p:spPr>
          <a:xfrm>
            <a:off x="10242732" y="2801466"/>
            <a:ext cx="2724597" cy="371363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D8B733BD-B4A8-6185-00E2-094BD556AF66}"/>
              </a:ext>
            </a:extLst>
          </p:cNvPr>
          <p:cNvSpPr txBox="1"/>
          <p:nvPr/>
        </p:nvSpPr>
        <p:spPr>
          <a:xfrm>
            <a:off x="12971620" y="6242329"/>
            <a:ext cx="234458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Filter by Seasons</a:t>
            </a:r>
          </a:p>
        </p:txBody>
      </p:sp>
    </p:spTree>
    <p:extLst>
      <p:ext uri="{BB962C8B-B14F-4D97-AF65-F5344CB8AC3E}">
        <p14:creationId xmlns:p14="http://schemas.microsoft.com/office/powerpoint/2010/main" val="4364810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285094AF-B4CF-7B10-8EA2-45058305A63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7ED6E159-065B-4329-9B56-4B4F3572F360}"/>
              </a:ext>
            </a:extLst>
          </p:cNvPr>
          <p:cNvSpPr txBox="1"/>
          <p:nvPr/>
        </p:nvSpPr>
        <p:spPr>
          <a:xfrm>
            <a:off x="4739602" y="365747"/>
            <a:ext cx="8808796"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Home screen</a:t>
            </a:r>
          </a:p>
        </p:txBody>
      </p:sp>
      <p:sp>
        <p:nvSpPr>
          <p:cNvPr id="2" name="Rectangle: Rounded Corners 1">
            <a:extLst>
              <a:ext uri="{FF2B5EF4-FFF2-40B4-BE49-F238E27FC236}">
                <a16:creationId xmlns:a16="http://schemas.microsoft.com/office/drawing/2014/main" id="{BFDBB3C6-6136-26F7-6349-2E63FCFEBBF8}"/>
              </a:ext>
            </a:extLst>
          </p:cNvPr>
          <p:cNvSpPr/>
          <p:nvPr/>
        </p:nvSpPr>
        <p:spPr>
          <a:xfrm>
            <a:off x="2226984" y="1700990"/>
            <a:ext cx="13834032" cy="8214764"/>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1">
            <a:extLst>
              <a:ext uri="{FF2B5EF4-FFF2-40B4-BE49-F238E27FC236}">
                <a16:creationId xmlns:a16="http://schemas.microsoft.com/office/drawing/2014/main" id="{21AC36EE-D4BD-40B9-B9E4-1192F450B8D2}"/>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TextBox 12">
            <a:extLst>
              <a:ext uri="{FF2B5EF4-FFF2-40B4-BE49-F238E27FC236}">
                <a16:creationId xmlns:a16="http://schemas.microsoft.com/office/drawing/2014/main" id="{148339B5-6B58-D56B-D6FC-2D47D5B2D71F}"/>
              </a:ext>
            </a:extLst>
          </p:cNvPr>
          <p:cNvSpPr txBox="1"/>
          <p:nvPr/>
        </p:nvSpPr>
        <p:spPr>
          <a:xfrm>
            <a:off x="2684940" y="5203154"/>
            <a:ext cx="2667000" cy="1200329"/>
          </a:xfrm>
          <a:prstGeom prst="rect">
            <a:avLst/>
          </a:prstGeom>
          <a:noFill/>
        </p:spPr>
        <p:txBody>
          <a:bodyPr wrap="square" rtlCol="0">
            <a:spAutoFit/>
          </a:bodyPr>
          <a:lstStyle/>
          <a:p>
            <a:r>
              <a:rPr lang="en-IN" sz="3600" dirty="0">
                <a:solidFill>
                  <a:srgbClr val="8392A6"/>
                </a:solidFill>
                <a:latin typeface="Times New Roman" panose="02020603050405020304" pitchFamily="18" charset="0"/>
                <a:cs typeface="Times New Roman" panose="02020603050405020304" pitchFamily="18" charset="0"/>
              </a:rPr>
              <a:t>Home page After login</a:t>
            </a:r>
          </a:p>
        </p:txBody>
      </p:sp>
      <p:sp>
        <p:nvSpPr>
          <p:cNvPr id="3" name="Rectangle 2">
            <a:extLst>
              <a:ext uri="{FF2B5EF4-FFF2-40B4-BE49-F238E27FC236}">
                <a16:creationId xmlns:a16="http://schemas.microsoft.com/office/drawing/2014/main" id="{94E49306-9A5C-C124-C8AD-1A7A9484A79C}"/>
              </a:ext>
            </a:extLst>
          </p:cNvPr>
          <p:cNvSpPr/>
          <p:nvPr/>
        </p:nvSpPr>
        <p:spPr>
          <a:xfrm>
            <a:off x="8534400" y="1884072"/>
            <a:ext cx="3352800" cy="78486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9" name="Straight Arrow Connector 8">
            <a:extLst>
              <a:ext uri="{FF2B5EF4-FFF2-40B4-BE49-F238E27FC236}">
                <a16:creationId xmlns:a16="http://schemas.microsoft.com/office/drawing/2014/main" id="{450EE226-561B-E8DA-9E21-C49CB4B4EF8D}"/>
              </a:ext>
            </a:extLst>
          </p:cNvPr>
          <p:cNvCxnSpPr/>
          <p:nvPr/>
        </p:nvCxnSpPr>
        <p:spPr>
          <a:xfrm flipH="1">
            <a:off x="7086600" y="2781300"/>
            <a:ext cx="1676400" cy="228600"/>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1" name="TextBox 10">
            <a:extLst>
              <a:ext uri="{FF2B5EF4-FFF2-40B4-BE49-F238E27FC236}">
                <a16:creationId xmlns:a16="http://schemas.microsoft.com/office/drawing/2014/main" id="{BC0B3999-BAA8-2C22-F3C6-ABC0F19E2FB3}"/>
              </a:ext>
            </a:extLst>
          </p:cNvPr>
          <p:cNvSpPr txBox="1"/>
          <p:nvPr/>
        </p:nvSpPr>
        <p:spPr>
          <a:xfrm>
            <a:off x="6115291" y="2779067"/>
            <a:ext cx="99060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Home</a:t>
            </a:r>
          </a:p>
        </p:txBody>
      </p:sp>
      <p:cxnSp>
        <p:nvCxnSpPr>
          <p:cNvPr id="15" name="Straight Arrow Connector 14">
            <a:extLst>
              <a:ext uri="{FF2B5EF4-FFF2-40B4-BE49-F238E27FC236}">
                <a16:creationId xmlns:a16="http://schemas.microsoft.com/office/drawing/2014/main" id="{F930C1F4-C392-A9ED-13F3-8BA715F96A85}"/>
              </a:ext>
            </a:extLst>
          </p:cNvPr>
          <p:cNvCxnSpPr>
            <a:cxnSpLocks/>
          </p:cNvCxnSpPr>
          <p:nvPr/>
        </p:nvCxnSpPr>
        <p:spPr>
          <a:xfrm flipH="1">
            <a:off x="7315200" y="2779067"/>
            <a:ext cx="1828800" cy="1308909"/>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1ACF10A1-F4B7-3736-1AED-99F53DAC28DD}"/>
              </a:ext>
            </a:extLst>
          </p:cNvPr>
          <p:cNvSpPr txBox="1"/>
          <p:nvPr/>
        </p:nvSpPr>
        <p:spPr>
          <a:xfrm>
            <a:off x="6036551" y="3771900"/>
            <a:ext cx="129540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Trending</a:t>
            </a:r>
          </a:p>
        </p:txBody>
      </p:sp>
      <p:cxnSp>
        <p:nvCxnSpPr>
          <p:cNvPr id="19" name="Straight Arrow Connector 18">
            <a:extLst>
              <a:ext uri="{FF2B5EF4-FFF2-40B4-BE49-F238E27FC236}">
                <a16:creationId xmlns:a16="http://schemas.microsoft.com/office/drawing/2014/main" id="{2CDE5A6C-84D2-32B8-7481-AF99B580CC3F}"/>
              </a:ext>
            </a:extLst>
          </p:cNvPr>
          <p:cNvCxnSpPr>
            <a:cxnSpLocks/>
          </p:cNvCxnSpPr>
          <p:nvPr/>
        </p:nvCxnSpPr>
        <p:spPr>
          <a:xfrm>
            <a:off x="11695818" y="2779067"/>
            <a:ext cx="1410582" cy="257165"/>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DFB77072-1CEA-71BA-4D2E-2CD5117B6D87}"/>
              </a:ext>
            </a:extLst>
          </p:cNvPr>
          <p:cNvSpPr txBox="1"/>
          <p:nvPr/>
        </p:nvSpPr>
        <p:spPr>
          <a:xfrm>
            <a:off x="13053097" y="2823169"/>
            <a:ext cx="1111561"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Logout</a:t>
            </a:r>
          </a:p>
        </p:txBody>
      </p:sp>
      <p:cxnSp>
        <p:nvCxnSpPr>
          <p:cNvPr id="23" name="Straight Arrow Connector 22">
            <a:extLst>
              <a:ext uri="{FF2B5EF4-FFF2-40B4-BE49-F238E27FC236}">
                <a16:creationId xmlns:a16="http://schemas.microsoft.com/office/drawing/2014/main" id="{1158BC50-930A-CA0C-E110-380BA28208C8}"/>
              </a:ext>
            </a:extLst>
          </p:cNvPr>
          <p:cNvCxnSpPr>
            <a:cxnSpLocks/>
          </p:cNvCxnSpPr>
          <p:nvPr/>
        </p:nvCxnSpPr>
        <p:spPr>
          <a:xfrm>
            <a:off x="11477638" y="2823169"/>
            <a:ext cx="1575460" cy="1179563"/>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D1EDC02C-033F-500D-FE00-CAFB11F03FE0}"/>
              </a:ext>
            </a:extLst>
          </p:cNvPr>
          <p:cNvSpPr txBox="1"/>
          <p:nvPr/>
        </p:nvSpPr>
        <p:spPr>
          <a:xfrm>
            <a:off x="13055676" y="3771899"/>
            <a:ext cx="1048504"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Profile </a:t>
            </a:r>
          </a:p>
        </p:txBody>
      </p:sp>
      <p:cxnSp>
        <p:nvCxnSpPr>
          <p:cNvPr id="32" name="Straight Arrow Connector 31">
            <a:extLst>
              <a:ext uri="{FF2B5EF4-FFF2-40B4-BE49-F238E27FC236}">
                <a16:creationId xmlns:a16="http://schemas.microsoft.com/office/drawing/2014/main" id="{BE1617A1-8862-4085-248A-B4A3ED4AEF7A}"/>
              </a:ext>
            </a:extLst>
          </p:cNvPr>
          <p:cNvCxnSpPr>
            <a:cxnSpLocks/>
          </p:cNvCxnSpPr>
          <p:nvPr/>
        </p:nvCxnSpPr>
        <p:spPr>
          <a:xfrm>
            <a:off x="10989459" y="2779067"/>
            <a:ext cx="2010337" cy="216276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51AC774E-4E6F-71D3-6D18-1C72F9DEA98F}"/>
              </a:ext>
            </a:extLst>
          </p:cNvPr>
          <p:cNvSpPr txBox="1"/>
          <p:nvPr/>
        </p:nvSpPr>
        <p:spPr>
          <a:xfrm>
            <a:off x="12992617" y="4690457"/>
            <a:ext cx="1111562"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Search</a:t>
            </a:r>
          </a:p>
        </p:txBody>
      </p:sp>
      <p:cxnSp>
        <p:nvCxnSpPr>
          <p:cNvPr id="36" name="Straight Arrow Connector 35">
            <a:extLst>
              <a:ext uri="{FF2B5EF4-FFF2-40B4-BE49-F238E27FC236}">
                <a16:creationId xmlns:a16="http://schemas.microsoft.com/office/drawing/2014/main" id="{B6BB8795-3B0A-366D-08E0-62B169A93A99}"/>
              </a:ext>
            </a:extLst>
          </p:cNvPr>
          <p:cNvCxnSpPr>
            <a:cxnSpLocks/>
            <a:endCxn id="39" idx="3"/>
          </p:cNvCxnSpPr>
          <p:nvPr/>
        </p:nvCxnSpPr>
        <p:spPr>
          <a:xfrm flipH="1">
            <a:off x="7501968" y="3406153"/>
            <a:ext cx="1261032" cy="1699802"/>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57CB9FFB-2E0C-9EEC-8F1B-D7B4B599E15E}"/>
              </a:ext>
            </a:extLst>
          </p:cNvPr>
          <p:cNvSpPr txBox="1"/>
          <p:nvPr/>
        </p:nvSpPr>
        <p:spPr>
          <a:xfrm>
            <a:off x="5943600" y="4690456"/>
            <a:ext cx="1558368" cy="830997"/>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Watchlist / Favourite</a:t>
            </a:r>
            <a:endParaRPr lang="en-IN" sz="2000" dirty="0">
              <a:solidFill>
                <a:srgbClr val="8392A6"/>
              </a:solidFill>
              <a:latin typeface="Times New Roman" panose="02020603050405020304" pitchFamily="18" charset="0"/>
              <a:cs typeface="Times New Roman" panose="02020603050405020304" pitchFamily="18" charset="0"/>
            </a:endParaRPr>
          </a:p>
        </p:txBody>
      </p:sp>
      <p:cxnSp>
        <p:nvCxnSpPr>
          <p:cNvPr id="40" name="Straight Arrow Connector 39">
            <a:extLst>
              <a:ext uri="{FF2B5EF4-FFF2-40B4-BE49-F238E27FC236}">
                <a16:creationId xmlns:a16="http://schemas.microsoft.com/office/drawing/2014/main" id="{040234E8-B359-E10F-871D-0896E3DFD545}"/>
              </a:ext>
            </a:extLst>
          </p:cNvPr>
          <p:cNvCxnSpPr>
            <a:cxnSpLocks/>
          </p:cNvCxnSpPr>
          <p:nvPr/>
        </p:nvCxnSpPr>
        <p:spPr>
          <a:xfrm flipH="1">
            <a:off x="7501968" y="5300665"/>
            <a:ext cx="1219200" cy="146762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3" name="TextBox 42">
            <a:extLst>
              <a:ext uri="{FF2B5EF4-FFF2-40B4-BE49-F238E27FC236}">
                <a16:creationId xmlns:a16="http://schemas.microsoft.com/office/drawing/2014/main" id="{9BF06DEB-1663-EEA6-126E-C4A13B1EE72F}"/>
              </a:ext>
            </a:extLst>
          </p:cNvPr>
          <p:cNvSpPr txBox="1"/>
          <p:nvPr/>
        </p:nvSpPr>
        <p:spPr>
          <a:xfrm>
            <a:off x="5807951" y="6603720"/>
            <a:ext cx="1752599"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Anime Card</a:t>
            </a:r>
          </a:p>
        </p:txBody>
      </p:sp>
      <p:cxnSp>
        <p:nvCxnSpPr>
          <p:cNvPr id="46" name="Straight Arrow Connector 45">
            <a:extLst>
              <a:ext uri="{FF2B5EF4-FFF2-40B4-BE49-F238E27FC236}">
                <a16:creationId xmlns:a16="http://schemas.microsoft.com/office/drawing/2014/main" id="{4CA79832-5C7E-BF24-902E-F5E8CA26122C}"/>
              </a:ext>
            </a:extLst>
          </p:cNvPr>
          <p:cNvCxnSpPr>
            <a:cxnSpLocks/>
          </p:cNvCxnSpPr>
          <p:nvPr/>
        </p:nvCxnSpPr>
        <p:spPr>
          <a:xfrm>
            <a:off x="10242732" y="2801466"/>
            <a:ext cx="2724597" cy="3713634"/>
          </a:xfrm>
          <a:prstGeom prst="straightConnector1">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48" name="TextBox 47">
            <a:extLst>
              <a:ext uri="{FF2B5EF4-FFF2-40B4-BE49-F238E27FC236}">
                <a16:creationId xmlns:a16="http://schemas.microsoft.com/office/drawing/2014/main" id="{B22CF30B-03D2-59BA-FE82-30E43EFA96EF}"/>
              </a:ext>
            </a:extLst>
          </p:cNvPr>
          <p:cNvSpPr txBox="1"/>
          <p:nvPr/>
        </p:nvSpPr>
        <p:spPr>
          <a:xfrm>
            <a:off x="12971620" y="6242329"/>
            <a:ext cx="2344580" cy="461665"/>
          </a:xfrm>
          <a:prstGeom prst="rect">
            <a:avLst/>
          </a:prstGeom>
          <a:noFill/>
        </p:spPr>
        <p:txBody>
          <a:bodyPr wrap="square" rtlCol="0">
            <a:spAutoFit/>
          </a:bodyPr>
          <a:lstStyle/>
          <a:p>
            <a:r>
              <a:rPr lang="en-IN" sz="2400" u="sng" dirty="0">
                <a:solidFill>
                  <a:schemeClr val="bg1"/>
                </a:solidFill>
                <a:latin typeface="Times New Roman" panose="02020603050405020304" pitchFamily="18" charset="0"/>
                <a:cs typeface="Times New Roman" panose="02020603050405020304" pitchFamily="18" charset="0"/>
              </a:rPr>
              <a:t>Filter by Seasons</a:t>
            </a:r>
          </a:p>
        </p:txBody>
      </p:sp>
    </p:spTree>
    <p:extLst>
      <p:ext uri="{BB962C8B-B14F-4D97-AF65-F5344CB8AC3E}">
        <p14:creationId xmlns:p14="http://schemas.microsoft.com/office/powerpoint/2010/main" val="4990118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7EA31177-D835-E6C9-1689-3691F3C09C76}"/>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086CFD39-A684-996D-5B71-24B7DAF5024F}"/>
              </a:ext>
            </a:extLst>
          </p:cNvPr>
          <p:cNvSpPr txBox="1"/>
          <p:nvPr/>
        </p:nvSpPr>
        <p:spPr>
          <a:xfrm>
            <a:off x="5110604" y="365747"/>
            <a:ext cx="7284796"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Screens</a:t>
            </a:r>
          </a:p>
        </p:txBody>
      </p:sp>
      <p:sp>
        <p:nvSpPr>
          <p:cNvPr id="20" name="Rectangle: Rounded Corners 19">
            <a:extLst>
              <a:ext uri="{FF2B5EF4-FFF2-40B4-BE49-F238E27FC236}">
                <a16:creationId xmlns:a16="http://schemas.microsoft.com/office/drawing/2014/main" id="{70547174-AB67-AFFC-FB21-D1A2A0BA9AEA}"/>
              </a:ext>
            </a:extLst>
          </p:cNvPr>
          <p:cNvSpPr/>
          <p:nvPr/>
        </p:nvSpPr>
        <p:spPr>
          <a:xfrm>
            <a:off x="479913" y="1700990"/>
            <a:ext cx="17328174" cy="8077199"/>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1">
            <a:extLst>
              <a:ext uri="{FF2B5EF4-FFF2-40B4-BE49-F238E27FC236}">
                <a16:creationId xmlns:a16="http://schemas.microsoft.com/office/drawing/2014/main" id="{68A1A236-D89D-6E63-0DAD-91D6C32361BF}"/>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4" name="Picture 23">
            <a:extLst>
              <a:ext uri="{FF2B5EF4-FFF2-40B4-BE49-F238E27FC236}">
                <a16:creationId xmlns:a16="http://schemas.microsoft.com/office/drawing/2014/main" id="{7626BC48-B80A-C838-5DA8-80D4C387FB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78809" y="1876660"/>
            <a:ext cx="3377681" cy="7725853"/>
          </a:xfrm>
          <a:prstGeom prst="rect">
            <a:avLst/>
          </a:prstGeom>
        </p:spPr>
      </p:pic>
      <p:pic>
        <p:nvPicPr>
          <p:cNvPr id="25" name="Picture 24">
            <a:extLst>
              <a:ext uri="{FF2B5EF4-FFF2-40B4-BE49-F238E27FC236}">
                <a16:creationId xmlns:a16="http://schemas.microsoft.com/office/drawing/2014/main" id="{D0DBB824-9D12-D568-5423-21CC54FB68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51888" y="1908916"/>
            <a:ext cx="3334215" cy="7605007"/>
          </a:xfrm>
          <a:prstGeom prst="rect">
            <a:avLst/>
          </a:prstGeom>
        </p:spPr>
      </p:pic>
      <p:sp>
        <p:nvSpPr>
          <p:cNvPr id="26" name="TextBox 25">
            <a:extLst>
              <a:ext uri="{FF2B5EF4-FFF2-40B4-BE49-F238E27FC236}">
                <a16:creationId xmlns:a16="http://schemas.microsoft.com/office/drawing/2014/main" id="{B1855955-209C-EC6C-8075-E285D90A484C}"/>
              </a:ext>
            </a:extLst>
          </p:cNvPr>
          <p:cNvSpPr txBox="1"/>
          <p:nvPr/>
        </p:nvSpPr>
        <p:spPr>
          <a:xfrm>
            <a:off x="582857" y="4926590"/>
            <a:ext cx="3787287" cy="1569660"/>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Trending page (Before login)</a:t>
            </a:r>
          </a:p>
        </p:txBody>
      </p:sp>
      <p:sp>
        <p:nvSpPr>
          <p:cNvPr id="27" name="TextBox 26">
            <a:extLst>
              <a:ext uri="{FF2B5EF4-FFF2-40B4-BE49-F238E27FC236}">
                <a16:creationId xmlns:a16="http://schemas.microsoft.com/office/drawing/2014/main" id="{039FC2AA-D471-1F77-C9D3-058613035071}"/>
              </a:ext>
            </a:extLst>
          </p:cNvPr>
          <p:cNvSpPr txBox="1"/>
          <p:nvPr/>
        </p:nvSpPr>
        <p:spPr>
          <a:xfrm>
            <a:off x="8753002" y="4926590"/>
            <a:ext cx="3733800" cy="1569660"/>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Trending page (After login)</a:t>
            </a:r>
          </a:p>
        </p:txBody>
      </p:sp>
    </p:spTree>
    <p:extLst>
      <p:ext uri="{BB962C8B-B14F-4D97-AF65-F5344CB8AC3E}">
        <p14:creationId xmlns:p14="http://schemas.microsoft.com/office/powerpoint/2010/main" val="29693192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5348C1FE-DA04-E0B3-0C5B-4E55C167E761}"/>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67751A67-6643-003D-DA97-1CF26EEDBAD8}"/>
              </a:ext>
            </a:extLst>
          </p:cNvPr>
          <p:cNvSpPr txBox="1"/>
          <p:nvPr/>
        </p:nvSpPr>
        <p:spPr>
          <a:xfrm>
            <a:off x="5148704" y="334581"/>
            <a:ext cx="7208596"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Screens</a:t>
            </a:r>
          </a:p>
        </p:txBody>
      </p:sp>
      <p:sp>
        <p:nvSpPr>
          <p:cNvPr id="20" name="Rectangle: Rounded Corners 19">
            <a:extLst>
              <a:ext uri="{FF2B5EF4-FFF2-40B4-BE49-F238E27FC236}">
                <a16:creationId xmlns:a16="http://schemas.microsoft.com/office/drawing/2014/main" id="{606D86AE-8755-B1AB-D9ED-D27EFC937B1B}"/>
              </a:ext>
            </a:extLst>
          </p:cNvPr>
          <p:cNvSpPr/>
          <p:nvPr/>
        </p:nvSpPr>
        <p:spPr>
          <a:xfrm>
            <a:off x="479913" y="1700990"/>
            <a:ext cx="17328174" cy="8077199"/>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1">
            <a:extLst>
              <a:ext uri="{FF2B5EF4-FFF2-40B4-BE49-F238E27FC236}">
                <a16:creationId xmlns:a16="http://schemas.microsoft.com/office/drawing/2014/main" id="{FE2CBE46-54CE-3B62-BA94-189AD8F9310B}"/>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4" name="Picture 23">
            <a:extLst>
              <a:ext uri="{FF2B5EF4-FFF2-40B4-BE49-F238E27FC236}">
                <a16:creationId xmlns:a16="http://schemas.microsoft.com/office/drawing/2014/main" id="{E6A6DC4A-9560-9BFB-4E6C-0F91AC51C1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7102" y="1876660"/>
            <a:ext cx="3361095" cy="7725853"/>
          </a:xfrm>
          <a:prstGeom prst="rect">
            <a:avLst/>
          </a:prstGeom>
        </p:spPr>
      </p:pic>
      <p:pic>
        <p:nvPicPr>
          <p:cNvPr id="25" name="Picture 24">
            <a:extLst>
              <a:ext uri="{FF2B5EF4-FFF2-40B4-BE49-F238E27FC236}">
                <a16:creationId xmlns:a16="http://schemas.microsoft.com/office/drawing/2014/main" id="{C0BF3761-5D34-FE10-2224-76557D19F6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67229" y="1908916"/>
            <a:ext cx="3303532" cy="7605007"/>
          </a:xfrm>
          <a:prstGeom prst="rect">
            <a:avLst/>
          </a:prstGeom>
        </p:spPr>
      </p:pic>
      <p:sp>
        <p:nvSpPr>
          <p:cNvPr id="26" name="TextBox 25">
            <a:extLst>
              <a:ext uri="{FF2B5EF4-FFF2-40B4-BE49-F238E27FC236}">
                <a16:creationId xmlns:a16="http://schemas.microsoft.com/office/drawing/2014/main" id="{8E098324-D58B-19F0-40F8-DE8232B5DA33}"/>
              </a:ext>
            </a:extLst>
          </p:cNvPr>
          <p:cNvSpPr txBox="1"/>
          <p:nvPr/>
        </p:nvSpPr>
        <p:spPr>
          <a:xfrm>
            <a:off x="582857" y="4926590"/>
            <a:ext cx="3787287" cy="1569660"/>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Search page (Before login)</a:t>
            </a:r>
          </a:p>
        </p:txBody>
      </p:sp>
      <p:sp>
        <p:nvSpPr>
          <p:cNvPr id="27" name="TextBox 26">
            <a:extLst>
              <a:ext uri="{FF2B5EF4-FFF2-40B4-BE49-F238E27FC236}">
                <a16:creationId xmlns:a16="http://schemas.microsoft.com/office/drawing/2014/main" id="{37325DC8-C759-D7FD-4AF8-7699BA72A78D}"/>
              </a:ext>
            </a:extLst>
          </p:cNvPr>
          <p:cNvSpPr txBox="1"/>
          <p:nvPr/>
        </p:nvSpPr>
        <p:spPr>
          <a:xfrm>
            <a:off x="8753002" y="4926590"/>
            <a:ext cx="3733800" cy="1569660"/>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Search page (After login)</a:t>
            </a:r>
          </a:p>
        </p:txBody>
      </p:sp>
    </p:spTree>
    <p:extLst>
      <p:ext uri="{BB962C8B-B14F-4D97-AF65-F5344CB8AC3E}">
        <p14:creationId xmlns:p14="http://schemas.microsoft.com/office/powerpoint/2010/main" val="452723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30820604-AE15-1975-EEBB-8194182C0E30}"/>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AED349AF-3B20-F515-5C7D-F874776F5E9C}"/>
              </a:ext>
            </a:extLst>
          </p:cNvPr>
          <p:cNvSpPr txBox="1"/>
          <p:nvPr/>
        </p:nvSpPr>
        <p:spPr>
          <a:xfrm>
            <a:off x="5148704" y="334581"/>
            <a:ext cx="7208596"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Screens</a:t>
            </a:r>
          </a:p>
        </p:txBody>
      </p:sp>
      <p:sp>
        <p:nvSpPr>
          <p:cNvPr id="20" name="Rectangle: Rounded Corners 19">
            <a:extLst>
              <a:ext uri="{FF2B5EF4-FFF2-40B4-BE49-F238E27FC236}">
                <a16:creationId xmlns:a16="http://schemas.microsoft.com/office/drawing/2014/main" id="{6AA352A9-F147-3985-5B2C-57D12AB2E56B}"/>
              </a:ext>
            </a:extLst>
          </p:cNvPr>
          <p:cNvSpPr/>
          <p:nvPr/>
        </p:nvSpPr>
        <p:spPr>
          <a:xfrm>
            <a:off x="479913" y="1700990"/>
            <a:ext cx="17328174" cy="8077199"/>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1">
            <a:extLst>
              <a:ext uri="{FF2B5EF4-FFF2-40B4-BE49-F238E27FC236}">
                <a16:creationId xmlns:a16="http://schemas.microsoft.com/office/drawing/2014/main" id="{4416380E-3EBD-DE26-5FBB-E8CAC8FC0767}"/>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4" name="Picture 23">
            <a:extLst>
              <a:ext uri="{FF2B5EF4-FFF2-40B4-BE49-F238E27FC236}">
                <a16:creationId xmlns:a16="http://schemas.microsoft.com/office/drawing/2014/main" id="{520A4758-6523-8796-B2FE-12FF0F5AE9E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287102" y="1883535"/>
            <a:ext cx="3361095" cy="7712102"/>
          </a:xfrm>
          <a:prstGeom prst="rect">
            <a:avLst/>
          </a:prstGeom>
        </p:spPr>
      </p:pic>
      <p:pic>
        <p:nvPicPr>
          <p:cNvPr id="25" name="Picture 24">
            <a:extLst>
              <a:ext uri="{FF2B5EF4-FFF2-40B4-BE49-F238E27FC236}">
                <a16:creationId xmlns:a16="http://schemas.microsoft.com/office/drawing/2014/main" id="{D5DE273D-D1DC-AD0D-3463-E398C8C54A7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567229" y="2069730"/>
            <a:ext cx="3303532" cy="7283378"/>
          </a:xfrm>
          <a:prstGeom prst="rect">
            <a:avLst/>
          </a:prstGeom>
        </p:spPr>
      </p:pic>
      <p:sp>
        <p:nvSpPr>
          <p:cNvPr id="26" name="TextBox 25">
            <a:extLst>
              <a:ext uri="{FF2B5EF4-FFF2-40B4-BE49-F238E27FC236}">
                <a16:creationId xmlns:a16="http://schemas.microsoft.com/office/drawing/2014/main" id="{BF00E4DB-75A9-E445-369B-B1B40A1F1D7F}"/>
              </a:ext>
            </a:extLst>
          </p:cNvPr>
          <p:cNvSpPr txBox="1"/>
          <p:nvPr/>
        </p:nvSpPr>
        <p:spPr>
          <a:xfrm>
            <a:off x="845580" y="4926590"/>
            <a:ext cx="3361095" cy="1569660"/>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Anime Card</a:t>
            </a:r>
          </a:p>
          <a:p>
            <a:r>
              <a:rPr lang="en-IN" sz="4800" dirty="0">
                <a:solidFill>
                  <a:srgbClr val="8392A6"/>
                </a:solidFill>
                <a:latin typeface="Times New Roman" panose="02020603050405020304" pitchFamily="18" charset="0"/>
                <a:cs typeface="Times New Roman" panose="02020603050405020304" pitchFamily="18" charset="0"/>
              </a:rPr>
              <a:t>(First Half)</a:t>
            </a:r>
          </a:p>
        </p:txBody>
      </p:sp>
      <p:sp>
        <p:nvSpPr>
          <p:cNvPr id="27" name="TextBox 26">
            <a:extLst>
              <a:ext uri="{FF2B5EF4-FFF2-40B4-BE49-F238E27FC236}">
                <a16:creationId xmlns:a16="http://schemas.microsoft.com/office/drawing/2014/main" id="{051AA99E-97EF-FEE4-7166-5DAF97049853}"/>
              </a:ext>
            </a:extLst>
          </p:cNvPr>
          <p:cNvSpPr txBox="1"/>
          <p:nvPr/>
        </p:nvSpPr>
        <p:spPr>
          <a:xfrm>
            <a:off x="8753002" y="4926590"/>
            <a:ext cx="3733800" cy="1569660"/>
          </a:xfrm>
          <a:prstGeom prst="rect">
            <a:avLst/>
          </a:prstGeom>
          <a:noFill/>
        </p:spPr>
        <p:txBody>
          <a:bodyPr wrap="square" rtlCol="0">
            <a:spAutoFit/>
          </a:bodyPr>
          <a:lstStyle/>
          <a:p>
            <a:r>
              <a:rPr lang="en-IN" sz="4800" dirty="0">
                <a:solidFill>
                  <a:srgbClr val="8392A6"/>
                </a:solidFill>
                <a:latin typeface="Times New Roman" panose="02020603050405020304" pitchFamily="18" charset="0"/>
                <a:cs typeface="Times New Roman" panose="02020603050405020304" pitchFamily="18" charset="0"/>
              </a:rPr>
              <a:t>Anime Card (Second Half)</a:t>
            </a:r>
          </a:p>
        </p:txBody>
      </p:sp>
    </p:spTree>
    <p:extLst>
      <p:ext uri="{BB962C8B-B14F-4D97-AF65-F5344CB8AC3E}">
        <p14:creationId xmlns:p14="http://schemas.microsoft.com/office/powerpoint/2010/main" val="6334136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D1A26"/>
        </a:solidFill>
        <a:effectLst/>
      </p:bgPr>
    </p:bg>
    <p:spTree>
      <p:nvGrpSpPr>
        <p:cNvPr id="1" name="">
          <a:extLst>
            <a:ext uri="{FF2B5EF4-FFF2-40B4-BE49-F238E27FC236}">
              <a16:creationId xmlns:a16="http://schemas.microsoft.com/office/drawing/2014/main" id="{55547405-766C-1D61-30AC-AB6ECE73C09D}"/>
            </a:ext>
          </a:extLst>
        </p:cNvPr>
        <p:cNvGrpSpPr/>
        <p:nvPr/>
      </p:nvGrpSpPr>
      <p:grpSpPr>
        <a:xfrm>
          <a:off x="0" y="0"/>
          <a:ext cx="0" cy="0"/>
          <a:chOff x="0" y="0"/>
          <a:chExt cx="0" cy="0"/>
        </a:xfrm>
      </p:grpSpPr>
      <p:sp>
        <p:nvSpPr>
          <p:cNvPr id="17" name="TextBox 16">
            <a:extLst>
              <a:ext uri="{FF2B5EF4-FFF2-40B4-BE49-F238E27FC236}">
                <a16:creationId xmlns:a16="http://schemas.microsoft.com/office/drawing/2014/main" id="{36020430-88FE-4F77-8733-B2B1F7B89271}"/>
              </a:ext>
            </a:extLst>
          </p:cNvPr>
          <p:cNvSpPr txBox="1"/>
          <p:nvPr/>
        </p:nvSpPr>
        <p:spPr>
          <a:xfrm>
            <a:off x="5148704" y="334581"/>
            <a:ext cx="7208596" cy="969496"/>
          </a:xfrm>
          <a:prstGeom prst="rect">
            <a:avLst/>
          </a:prstGeom>
          <a:noFill/>
        </p:spPr>
        <p:txBody>
          <a:bodyPr wrap="square">
            <a:spAutoFit/>
          </a:bodyPr>
          <a:lstStyle/>
          <a:p>
            <a:pPr algn="just"/>
            <a:r>
              <a:rPr lang="en-US" sz="5700" b="1" spc="-69" dirty="0">
                <a:solidFill>
                  <a:srgbClr val="8BB9FF"/>
                </a:solidFill>
                <a:latin typeface="Times New Roman" panose="02020603050405020304" pitchFamily="18" charset="0"/>
                <a:ea typeface="Telegraf Bold"/>
                <a:cs typeface="Times New Roman" panose="02020603050405020304" pitchFamily="18" charset="0"/>
                <a:sym typeface="Telegraf Bold"/>
              </a:rPr>
              <a:t>UI Design Kit : Screens</a:t>
            </a:r>
          </a:p>
        </p:txBody>
      </p:sp>
      <p:sp>
        <p:nvSpPr>
          <p:cNvPr id="20" name="Rectangle: Rounded Corners 19">
            <a:extLst>
              <a:ext uri="{FF2B5EF4-FFF2-40B4-BE49-F238E27FC236}">
                <a16:creationId xmlns:a16="http://schemas.microsoft.com/office/drawing/2014/main" id="{58212E3B-168F-4DAA-F54D-CAC506DF9C04}"/>
              </a:ext>
            </a:extLst>
          </p:cNvPr>
          <p:cNvSpPr/>
          <p:nvPr/>
        </p:nvSpPr>
        <p:spPr>
          <a:xfrm>
            <a:off x="479913" y="1311696"/>
            <a:ext cx="17328174" cy="8640715"/>
          </a:xfrm>
          <a:prstGeom prst="roundRect">
            <a:avLst/>
          </a:prstGeom>
          <a:solidFill>
            <a:srgbClr val="14213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Rectangle 1">
            <a:extLst>
              <a:ext uri="{FF2B5EF4-FFF2-40B4-BE49-F238E27FC236}">
                <a16:creationId xmlns:a16="http://schemas.microsoft.com/office/drawing/2014/main" id="{79038957-7170-09FF-E26F-9FBACD0D5B4C}"/>
              </a:ext>
            </a:extLst>
          </p:cNvPr>
          <p:cNvSpPr>
            <a:spLocks noChangeArrowheads="1"/>
          </p:cNvSpPr>
          <p:nvPr/>
        </p:nvSpPr>
        <p:spPr bwMode="auto">
          <a:xfrm>
            <a:off x="0" y="0"/>
            <a:ext cx="1828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4" name="Picture 23">
            <a:extLst>
              <a:ext uri="{FF2B5EF4-FFF2-40B4-BE49-F238E27FC236}">
                <a16:creationId xmlns:a16="http://schemas.microsoft.com/office/drawing/2014/main" id="{DFF20E39-96D7-DA21-556A-21810EAC52E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49105" y="1564112"/>
            <a:ext cx="3361095" cy="7666317"/>
          </a:xfrm>
          <a:prstGeom prst="rect">
            <a:avLst/>
          </a:prstGeom>
        </p:spPr>
      </p:pic>
      <p:pic>
        <p:nvPicPr>
          <p:cNvPr id="25" name="Picture 24">
            <a:extLst>
              <a:ext uri="{FF2B5EF4-FFF2-40B4-BE49-F238E27FC236}">
                <a16:creationId xmlns:a16="http://schemas.microsoft.com/office/drawing/2014/main" id="{88B45E9D-6789-2C0C-968B-26BA192655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2470249" y="1676268"/>
            <a:ext cx="3303532" cy="7439810"/>
          </a:xfrm>
          <a:prstGeom prst="rect">
            <a:avLst/>
          </a:prstGeom>
        </p:spPr>
      </p:pic>
      <p:pic>
        <p:nvPicPr>
          <p:cNvPr id="2" name="Picture 1">
            <a:extLst>
              <a:ext uri="{FF2B5EF4-FFF2-40B4-BE49-F238E27FC236}">
                <a16:creationId xmlns:a16="http://schemas.microsoft.com/office/drawing/2014/main" id="{85D4353A-E921-FDCE-13F7-17B4A8795D1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449986" y="1638657"/>
            <a:ext cx="3361095" cy="7567106"/>
          </a:xfrm>
          <a:prstGeom prst="rect">
            <a:avLst/>
          </a:prstGeom>
        </p:spPr>
      </p:pic>
      <p:sp>
        <p:nvSpPr>
          <p:cNvPr id="3" name="TextBox 2">
            <a:extLst>
              <a:ext uri="{FF2B5EF4-FFF2-40B4-BE49-F238E27FC236}">
                <a16:creationId xmlns:a16="http://schemas.microsoft.com/office/drawing/2014/main" id="{209D9079-8851-9D0A-A7C0-08541487D7EA}"/>
              </a:ext>
            </a:extLst>
          </p:cNvPr>
          <p:cNvSpPr txBox="1"/>
          <p:nvPr/>
        </p:nvSpPr>
        <p:spPr>
          <a:xfrm>
            <a:off x="1917824" y="9230429"/>
            <a:ext cx="3884126"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Watchlist)</a:t>
            </a:r>
          </a:p>
        </p:txBody>
      </p:sp>
      <p:sp>
        <p:nvSpPr>
          <p:cNvPr id="4" name="TextBox 3">
            <a:extLst>
              <a:ext uri="{FF2B5EF4-FFF2-40B4-BE49-F238E27FC236}">
                <a16:creationId xmlns:a16="http://schemas.microsoft.com/office/drawing/2014/main" id="{1677CCA8-01D7-78C9-1853-084E06132BCE}"/>
              </a:ext>
            </a:extLst>
          </p:cNvPr>
          <p:cNvSpPr txBox="1"/>
          <p:nvPr/>
        </p:nvSpPr>
        <p:spPr>
          <a:xfrm>
            <a:off x="7239861" y="9230428"/>
            <a:ext cx="4106723"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Comments)</a:t>
            </a:r>
          </a:p>
        </p:txBody>
      </p:sp>
      <p:sp>
        <p:nvSpPr>
          <p:cNvPr id="5" name="TextBox 4">
            <a:extLst>
              <a:ext uri="{FF2B5EF4-FFF2-40B4-BE49-F238E27FC236}">
                <a16:creationId xmlns:a16="http://schemas.microsoft.com/office/drawing/2014/main" id="{90382511-4BAD-4B1D-A301-B054E38AB811}"/>
              </a:ext>
            </a:extLst>
          </p:cNvPr>
          <p:cNvSpPr txBox="1"/>
          <p:nvPr/>
        </p:nvSpPr>
        <p:spPr>
          <a:xfrm>
            <a:off x="12372540" y="9241857"/>
            <a:ext cx="3539077" cy="584775"/>
          </a:xfrm>
          <a:prstGeom prst="rect">
            <a:avLst/>
          </a:prstGeom>
          <a:noFill/>
        </p:spPr>
        <p:txBody>
          <a:bodyPr wrap="square" rtlCol="0">
            <a:spAutoFit/>
          </a:bodyPr>
          <a:lstStyle/>
          <a:p>
            <a:r>
              <a:rPr lang="en-IN" sz="3200" dirty="0">
                <a:solidFill>
                  <a:srgbClr val="8392A6"/>
                </a:solidFill>
                <a:latin typeface="Times New Roman" panose="02020603050405020304" pitchFamily="18" charset="0"/>
                <a:cs typeface="Times New Roman" panose="02020603050405020304" pitchFamily="18" charset="0"/>
              </a:rPr>
              <a:t>Profile (My Setting)</a:t>
            </a:r>
          </a:p>
        </p:txBody>
      </p:sp>
    </p:spTree>
    <p:extLst>
      <p:ext uri="{BB962C8B-B14F-4D97-AF65-F5344CB8AC3E}">
        <p14:creationId xmlns:p14="http://schemas.microsoft.com/office/powerpoint/2010/main" val="1227515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p:cNvGrpSpPr/>
          <p:nvPr/>
        </p:nvGrpSpPr>
        <p:grpSpPr>
          <a:xfrm>
            <a:off x="-6824" y="0"/>
            <a:ext cx="48006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4" name="TextBox 4"/>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14" name="AutoShape 14"/>
          <p:cNvSpPr/>
          <p:nvPr/>
        </p:nvSpPr>
        <p:spPr>
          <a:xfrm>
            <a:off x="666750" y="9620250"/>
            <a:ext cx="16954500" cy="0"/>
          </a:xfrm>
          <a:prstGeom prst="line">
            <a:avLst/>
          </a:prstGeom>
          <a:ln w="9525" cap="flat">
            <a:solidFill>
              <a:srgbClr val="8BB9FF"/>
            </a:solidFill>
            <a:prstDash val="solid"/>
            <a:headEnd type="none" w="sm" len="sm"/>
            <a:tailEnd type="none" w="sm" len="sm"/>
          </a:ln>
        </p:spPr>
        <p:txBody>
          <a:bodyPr/>
          <a:lstStyle/>
          <a:p>
            <a:endParaRPr lang="en-IN" dirty="0"/>
          </a:p>
        </p:txBody>
      </p:sp>
      <p:sp>
        <p:nvSpPr>
          <p:cNvPr id="17" name="TextBox 16">
            <a:extLst>
              <a:ext uri="{FF2B5EF4-FFF2-40B4-BE49-F238E27FC236}">
                <a16:creationId xmlns:a16="http://schemas.microsoft.com/office/drawing/2014/main" id="{5505F983-AD72-F452-0AC1-09B979946384}"/>
              </a:ext>
            </a:extLst>
          </p:cNvPr>
          <p:cNvSpPr txBox="1"/>
          <p:nvPr/>
        </p:nvSpPr>
        <p:spPr>
          <a:xfrm>
            <a:off x="9258300" y="666748"/>
            <a:ext cx="4000500" cy="923330"/>
          </a:xfrm>
          <a:prstGeom prst="rect">
            <a:avLst/>
          </a:prstGeom>
          <a:noFill/>
        </p:spPr>
        <p:txBody>
          <a:bodyPr wrap="square" rtlCol="0">
            <a:spAutoFit/>
          </a:bodyPr>
          <a:lstStyle/>
          <a:p>
            <a:pPr algn="ctr"/>
            <a:r>
              <a:rPr lang="en-US" sz="5400" b="1" spc="-69" dirty="0">
                <a:solidFill>
                  <a:srgbClr val="8BB9FF"/>
                </a:solidFill>
                <a:latin typeface="Telegraf Bold"/>
                <a:ea typeface="Telegraf Bold"/>
                <a:cs typeface="Telegraf Bold"/>
                <a:sym typeface="Telegraf Bold"/>
              </a:rPr>
              <a:t>Objective</a:t>
            </a:r>
          </a:p>
        </p:txBody>
      </p:sp>
      <p:sp>
        <p:nvSpPr>
          <p:cNvPr id="18" name="TextBox 17">
            <a:extLst>
              <a:ext uri="{FF2B5EF4-FFF2-40B4-BE49-F238E27FC236}">
                <a16:creationId xmlns:a16="http://schemas.microsoft.com/office/drawing/2014/main" id="{2D249219-AA63-F51E-EDE8-83479015634A}"/>
              </a:ext>
            </a:extLst>
          </p:cNvPr>
          <p:cNvSpPr txBox="1"/>
          <p:nvPr/>
        </p:nvSpPr>
        <p:spPr>
          <a:xfrm>
            <a:off x="6781800" y="2095500"/>
            <a:ext cx="10287000" cy="6986528"/>
          </a:xfrm>
          <a:prstGeom prst="rect">
            <a:avLst/>
          </a:prstGeom>
          <a:noFill/>
        </p:spPr>
        <p:txBody>
          <a:bodyPr wrap="square" rtlCol="0">
            <a:spAutoFit/>
          </a:bodyPr>
          <a:lstStyle/>
          <a:p>
            <a:pPr algn="just"/>
            <a:r>
              <a:rPr lang="en-US" sz="3200" b="1" dirty="0">
                <a:solidFill>
                  <a:schemeClr val="bg1"/>
                </a:solidFill>
                <a:latin typeface="Times New Roman" panose="02020603050405020304" pitchFamily="18" charset="0"/>
                <a:cs typeface="Times New Roman" panose="02020603050405020304" pitchFamily="18" charset="0"/>
              </a:rPr>
              <a:t>• </a:t>
            </a:r>
            <a:r>
              <a:rPr lang="en-US" sz="3200" b="1" u="sng" dirty="0">
                <a:solidFill>
                  <a:schemeClr val="bg1"/>
                </a:solidFill>
                <a:latin typeface="Times New Roman" panose="02020603050405020304" pitchFamily="18" charset="0"/>
                <a:cs typeface="Times New Roman" panose="02020603050405020304" pitchFamily="18" charset="0"/>
              </a:rPr>
              <a:t>Enhance User Engagement</a:t>
            </a:r>
            <a:r>
              <a:rPr lang="en-US" sz="3200" b="1" dirty="0">
                <a:solidFill>
                  <a:schemeClr val="bg1"/>
                </a:solidFill>
                <a:latin typeface="Times New Roman" panose="02020603050405020304" pitchFamily="18" charset="0"/>
                <a:cs typeface="Times New Roman" panose="02020603050405020304" pitchFamily="18" charset="0"/>
              </a:rPr>
              <a:t> </a:t>
            </a:r>
            <a:r>
              <a:rPr lang="en-US" sz="3200" dirty="0">
                <a:solidFill>
                  <a:schemeClr val="bg1"/>
                </a:solidFill>
                <a:latin typeface="Times New Roman" panose="02020603050405020304" pitchFamily="18" charset="0"/>
                <a:cs typeface="Times New Roman" panose="02020603050405020304" pitchFamily="18" charset="0"/>
              </a:rPr>
              <a:t>– Allow anime fans to communicate, share thoughts, and react to new shows directly within the platform.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a:t>
            </a:r>
            <a:r>
              <a:rPr lang="en-US" sz="3200" b="1" u="sng" dirty="0">
                <a:solidFill>
                  <a:schemeClr val="bg1"/>
                </a:solidFill>
                <a:latin typeface="Times New Roman" panose="02020603050405020304" pitchFamily="18" charset="0"/>
                <a:cs typeface="Times New Roman" panose="02020603050405020304" pitchFamily="18" charset="0"/>
              </a:rPr>
              <a:t>Simplify Anime Discovery</a:t>
            </a:r>
            <a:r>
              <a:rPr lang="en-US" sz="3200" u="sng" dirty="0">
                <a:solidFill>
                  <a:schemeClr val="bg1"/>
                </a:solidFill>
                <a:latin typeface="Times New Roman" panose="02020603050405020304" pitchFamily="18" charset="0"/>
                <a:cs typeface="Times New Roman" panose="02020603050405020304" pitchFamily="18" charset="0"/>
              </a:rPr>
              <a:t> </a:t>
            </a:r>
            <a:r>
              <a:rPr lang="en-US" sz="3200" dirty="0">
                <a:solidFill>
                  <a:schemeClr val="bg1"/>
                </a:solidFill>
                <a:latin typeface="Times New Roman" panose="02020603050405020304" pitchFamily="18" charset="0"/>
                <a:cs typeface="Times New Roman" panose="02020603050405020304" pitchFamily="18" charset="0"/>
              </a:rPr>
              <a:t>– Provide easy access to seasonal anime information, airing dates, genres, and studios.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a:t>
            </a:r>
            <a:r>
              <a:rPr lang="en-US" sz="3200" b="1" u="sng" dirty="0">
                <a:solidFill>
                  <a:schemeClr val="bg1"/>
                </a:solidFill>
                <a:latin typeface="Times New Roman" panose="02020603050405020304" pitchFamily="18" charset="0"/>
                <a:cs typeface="Times New Roman" panose="02020603050405020304" pitchFamily="18" charset="0"/>
              </a:rPr>
              <a:t>Improve User Retention</a:t>
            </a:r>
            <a:r>
              <a:rPr lang="en-US" sz="3200" dirty="0">
                <a:solidFill>
                  <a:schemeClr val="bg1"/>
                </a:solidFill>
                <a:latin typeface="Times New Roman" panose="02020603050405020304" pitchFamily="18" charset="0"/>
                <a:cs typeface="Times New Roman" panose="02020603050405020304" pitchFamily="18" charset="0"/>
              </a:rPr>
              <a:t> – Encourage users to return frequently by offering discussions, notifications, and trending community sections.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a:t>
            </a:r>
            <a:r>
              <a:rPr lang="en-US" sz="3200" b="1" u="sng" dirty="0">
                <a:solidFill>
                  <a:schemeClr val="bg1"/>
                </a:solidFill>
                <a:latin typeface="Times New Roman" panose="02020603050405020304" pitchFamily="18" charset="0"/>
                <a:cs typeface="Times New Roman" panose="02020603050405020304" pitchFamily="18" charset="0"/>
              </a:rPr>
              <a:t>Build a Connected Anime Community </a:t>
            </a:r>
            <a:r>
              <a:rPr lang="en-US" sz="3200" dirty="0">
                <a:solidFill>
                  <a:schemeClr val="bg1"/>
                </a:solidFill>
                <a:latin typeface="Times New Roman" panose="02020603050405020304" pitchFamily="18" charset="0"/>
                <a:cs typeface="Times New Roman" panose="02020603050405020304" pitchFamily="18" charset="0"/>
              </a:rPr>
              <a:t>– Create a social ecosystem where users feel part of a fandom without leaving the site.</a:t>
            </a:r>
            <a:endParaRPr lang="en-IN" sz="3200" dirty="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BEDB3B-1BA3-153B-6DAA-1BF9313E8A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155" y="959990"/>
            <a:ext cx="4800600" cy="8391149"/>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1095279-4FFF-937B-F850-925CB5B40790}"/>
              </a:ext>
            </a:extLst>
          </p:cNvPr>
          <p:cNvSpPr/>
          <p:nvPr/>
        </p:nvSpPr>
        <p:spPr>
          <a:xfrm>
            <a:off x="4916" y="5105376"/>
            <a:ext cx="18288000" cy="5143476"/>
          </a:xfrm>
          <a:prstGeom prst="rect">
            <a:avLst/>
          </a:prstGeom>
          <a:gradFill>
            <a:gsLst>
              <a:gs pos="28000">
                <a:srgbClr val="FFFFD7"/>
              </a:gs>
              <a:gs pos="77000">
                <a:srgbClr val="FF7F5D"/>
              </a:gs>
              <a:gs pos="100000">
                <a:srgbClr val="DB3E12"/>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1CB9ADFE-3B89-00E9-3AF0-96F097CD940D}"/>
              </a:ext>
            </a:extLst>
          </p:cNvPr>
          <p:cNvSpPr/>
          <p:nvPr/>
        </p:nvSpPr>
        <p:spPr>
          <a:xfrm>
            <a:off x="0" y="-38100"/>
            <a:ext cx="18288000" cy="5143476"/>
          </a:xfrm>
          <a:prstGeom prst="rect">
            <a:avLst/>
          </a:prstGeom>
          <a:gradFill>
            <a:gsLst>
              <a:gs pos="74000">
                <a:srgbClr val="FEFFEA"/>
              </a:gs>
              <a:gs pos="35000">
                <a:srgbClr val="FEDEFE"/>
              </a:gs>
              <a:gs pos="100000">
                <a:srgbClr val="FFE8CA"/>
              </a:gs>
              <a:gs pos="0">
                <a:srgbClr val="FFFFFF"/>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B050799-38E0-3AD8-CD99-016C7B532D94}"/>
              </a:ext>
            </a:extLst>
          </p:cNvPr>
          <p:cNvSpPr/>
          <p:nvPr/>
        </p:nvSpPr>
        <p:spPr>
          <a:xfrm>
            <a:off x="9144000" y="7648846"/>
            <a:ext cx="7441396" cy="1938992"/>
          </a:xfrm>
          <a:prstGeom prst="rect">
            <a:avLst/>
          </a:prstGeom>
          <a:noFill/>
        </p:spPr>
        <p:txBody>
          <a:bodyPr wrap="none" lIns="91440" tIns="45720" rIns="91440" bIns="45720">
            <a:spAutoFit/>
          </a:bodyPr>
          <a:lstStyle/>
          <a:p>
            <a:pPr algn="ctr"/>
            <a:r>
              <a:rPr lang="en-US" sz="12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blurRad="38100" dist="38100" dir="2700000" algn="tl">
                    <a:srgbClr val="000000">
                      <a:alpha val="43137"/>
                    </a:srgbClr>
                  </a:outerShdw>
                </a:effectLst>
                <a:latin typeface="Times New Roman" panose="02020603050405020304" pitchFamily="18" charset="0"/>
                <a:ea typeface="Ebrima" panose="02000000000000000000" pitchFamily="2" charset="0"/>
                <a:cs typeface="Times New Roman" panose="02020603050405020304" pitchFamily="18" charset="0"/>
              </a:rPr>
              <a:t>Thank You</a:t>
            </a:r>
          </a:p>
        </p:txBody>
      </p:sp>
      <p:pic>
        <p:nvPicPr>
          <p:cNvPr id="8194" name="Picture 2" descr="2560x1600 Mikasa HD wallpaper download">
            <a:extLst>
              <a:ext uri="{FF2B5EF4-FFF2-40B4-BE49-F238E27FC236}">
                <a16:creationId xmlns:a16="http://schemas.microsoft.com/office/drawing/2014/main" id="{72618742-2CE3-3B6C-D862-DCBF216431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223"/>
          <a:stretch>
            <a:fillRect/>
          </a:stretch>
        </p:blipFill>
        <p:spPr bwMode="auto">
          <a:xfrm>
            <a:off x="1828800" y="860435"/>
            <a:ext cx="12115800" cy="660174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360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B78ABAA5-84FC-6D72-5113-09CCE6603A4C}"/>
              </a:ext>
            </a:extLst>
          </p:cNvPr>
          <p:cNvGrpSpPr/>
          <p:nvPr/>
        </p:nvGrpSpPr>
        <p:grpSpPr>
          <a:xfrm>
            <a:off x="-6824" y="0"/>
            <a:ext cx="4800600" cy="10287000"/>
            <a:chOff x="0" y="0"/>
            <a:chExt cx="852938" cy="2709333"/>
          </a:xfrm>
        </p:grpSpPr>
        <p:sp>
          <p:nvSpPr>
            <p:cNvPr id="3" name="Freeform 3">
              <a:extLst>
                <a:ext uri="{FF2B5EF4-FFF2-40B4-BE49-F238E27FC236}">
                  <a16:creationId xmlns:a16="http://schemas.microsoft.com/office/drawing/2014/main" id="{5105BFA1-BD6F-2B46-60B2-F205B13A03B7}"/>
                </a:ext>
              </a:extLst>
            </p:cNvPr>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4" name="TextBox 4">
              <a:extLst>
                <a:ext uri="{FF2B5EF4-FFF2-40B4-BE49-F238E27FC236}">
                  <a16:creationId xmlns:a16="http://schemas.microsoft.com/office/drawing/2014/main" id="{48CCC578-3E00-77D2-13B1-D8C745C3E5D0}"/>
                </a:ext>
              </a:extLst>
            </p:cNvPr>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5" name="AutoShape 14">
            <a:extLst>
              <a:ext uri="{FF2B5EF4-FFF2-40B4-BE49-F238E27FC236}">
                <a16:creationId xmlns:a16="http://schemas.microsoft.com/office/drawing/2014/main" id="{FB5B5DDE-BD11-199E-CC19-343D321324A8}"/>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7" name="TextBox 6">
            <a:extLst>
              <a:ext uri="{FF2B5EF4-FFF2-40B4-BE49-F238E27FC236}">
                <a16:creationId xmlns:a16="http://schemas.microsoft.com/office/drawing/2014/main" id="{7D370A0D-4B2B-8CF2-1F0E-AF73979A9BA5}"/>
              </a:ext>
            </a:extLst>
          </p:cNvPr>
          <p:cNvSpPr txBox="1"/>
          <p:nvPr/>
        </p:nvSpPr>
        <p:spPr>
          <a:xfrm>
            <a:off x="6858000" y="1943100"/>
            <a:ext cx="10287000" cy="7294305"/>
          </a:xfrm>
          <a:prstGeom prst="rect">
            <a:avLst/>
          </a:prstGeom>
          <a:noFill/>
        </p:spPr>
        <p:txBody>
          <a:bodyPr wrap="square" rtlCol="0">
            <a:spAutoFit/>
          </a:bodyPr>
          <a:lstStyle/>
          <a:p>
            <a:pPr marL="571500" indent="-571500" algn="jus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Current anime listing websites (like AniChart) primarily focus on schedules and basic information but lack user interaction. </a:t>
            </a:r>
          </a:p>
          <a:p>
            <a:pPr algn="just"/>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Fans often have to switch between multiple platforms one to track anime, another to read reviews, and another (like Reddit or Discord) to discuss them. </a:t>
            </a:r>
          </a:p>
          <a:p>
            <a:pPr algn="just"/>
            <a:endParaRPr lang="en-US" sz="3600" dirty="0">
              <a:solidFill>
                <a:schemeClr val="bg1"/>
              </a:solidFill>
              <a:latin typeface="Times New Roman" panose="02020603050405020304" pitchFamily="18" charset="0"/>
              <a:cs typeface="Times New Roman" panose="02020603050405020304" pitchFamily="18" charset="0"/>
            </a:endParaRPr>
          </a:p>
          <a:p>
            <a:pPr marL="571500" indent="-571500" algn="just">
              <a:buFont typeface="Arial" panose="020B0604020202020204" pitchFamily="34" charset="0"/>
              <a:buChar char="•"/>
            </a:pPr>
            <a:r>
              <a:rPr lang="en-US" sz="3600" dirty="0">
                <a:solidFill>
                  <a:schemeClr val="bg1"/>
                </a:solidFill>
                <a:latin typeface="Times New Roman" panose="02020603050405020304" pitchFamily="18" charset="0"/>
                <a:cs typeface="Times New Roman" panose="02020603050405020304" pitchFamily="18" charset="0"/>
              </a:rPr>
              <a:t>This creates a fragmented experience and reduces engagement. There is a clear need for an integrated platform where anime discovery and community discussion coexist seamlessly.</a:t>
            </a:r>
            <a:endParaRPr lang="en-IN" sz="3600" dirty="0">
              <a:solidFill>
                <a:schemeClr val="bg1"/>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1B63C203-4C22-E5E7-6D68-42A9A8377B53}"/>
              </a:ext>
            </a:extLst>
          </p:cNvPr>
          <p:cNvSpPr txBox="1"/>
          <p:nvPr/>
        </p:nvSpPr>
        <p:spPr>
          <a:xfrm>
            <a:off x="6324600" y="638770"/>
            <a:ext cx="10896600" cy="923330"/>
          </a:xfrm>
          <a:prstGeom prst="rect">
            <a:avLst/>
          </a:prstGeom>
          <a:noFill/>
        </p:spPr>
        <p:txBody>
          <a:bodyPr wrap="square">
            <a:spAutoFit/>
          </a:bodyPr>
          <a:lstStyle/>
          <a:p>
            <a:pPr algn="ctr"/>
            <a:r>
              <a:rPr lang="en-US" sz="5400" b="1" spc="-69" dirty="0">
                <a:solidFill>
                  <a:srgbClr val="8BB9FF"/>
                </a:solidFill>
                <a:latin typeface="Telegraf Bold" panose="020B0604020202020204" charset="0"/>
                <a:ea typeface="Telegraf Bold"/>
                <a:cs typeface="Times New Roman" panose="02020603050405020304" pitchFamily="18" charset="0"/>
                <a:sym typeface="Telegraf Bold"/>
              </a:rPr>
              <a:t>Problem Statement </a:t>
            </a:r>
          </a:p>
        </p:txBody>
      </p:sp>
      <p:pic>
        <p:nvPicPr>
          <p:cNvPr id="2052" name="Picture 4" descr="Monkey D. Luffy mobile, One Piece">
            <a:extLst>
              <a:ext uri="{FF2B5EF4-FFF2-40B4-BE49-F238E27FC236}">
                <a16:creationId xmlns:a16="http://schemas.microsoft.com/office/drawing/2014/main" id="{385252BA-F27B-AA88-3D19-DFF8B11D8B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893573"/>
            <a:ext cx="4733925" cy="8364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61649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CC19C97-F941-7C62-B101-A53D915859FE}"/>
              </a:ext>
            </a:extLst>
          </p:cNvPr>
          <p:cNvGrpSpPr/>
          <p:nvPr/>
        </p:nvGrpSpPr>
        <p:grpSpPr>
          <a:xfrm>
            <a:off x="-6824" y="0"/>
            <a:ext cx="4800600" cy="10287000"/>
            <a:chOff x="0" y="0"/>
            <a:chExt cx="852938" cy="2709333"/>
          </a:xfrm>
        </p:grpSpPr>
        <p:sp>
          <p:nvSpPr>
            <p:cNvPr id="3" name="Freeform 3">
              <a:extLst>
                <a:ext uri="{FF2B5EF4-FFF2-40B4-BE49-F238E27FC236}">
                  <a16:creationId xmlns:a16="http://schemas.microsoft.com/office/drawing/2014/main" id="{ECA96F1F-257A-E931-85C3-A39F3415E007}"/>
                </a:ext>
              </a:extLst>
            </p:cNvPr>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4A90E2"/>
            </a:solidFill>
          </p:spPr>
        </p:sp>
        <p:sp>
          <p:nvSpPr>
            <p:cNvPr id="4" name="TextBox 4">
              <a:extLst>
                <a:ext uri="{FF2B5EF4-FFF2-40B4-BE49-F238E27FC236}">
                  <a16:creationId xmlns:a16="http://schemas.microsoft.com/office/drawing/2014/main" id="{222D8DF1-521E-ED44-B751-ED9A42CEDF71}"/>
                </a:ext>
              </a:extLst>
            </p:cNvPr>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sp>
        <p:nvSpPr>
          <p:cNvPr id="5" name="AutoShape 14">
            <a:extLst>
              <a:ext uri="{FF2B5EF4-FFF2-40B4-BE49-F238E27FC236}">
                <a16:creationId xmlns:a16="http://schemas.microsoft.com/office/drawing/2014/main" id="{E61B1FDD-75CC-7977-19B8-FF9E2BA6E757}"/>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6" name="TextBox 5">
            <a:extLst>
              <a:ext uri="{FF2B5EF4-FFF2-40B4-BE49-F238E27FC236}">
                <a16:creationId xmlns:a16="http://schemas.microsoft.com/office/drawing/2014/main" id="{6D964DA6-AF2B-4F03-801C-DB1D2C26C617}"/>
              </a:ext>
            </a:extLst>
          </p:cNvPr>
          <p:cNvSpPr txBox="1"/>
          <p:nvPr/>
        </p:nvSpPr>
        <p:spPr>
          <a:xfrm>
            <a:off x="7315200" y="2019300"/>
            <a:ext cx="10287000" cy="6986528"/>
          </a:xfrm>
          <a:prstGeom prst="rect">
            <a:avLst/>
          </a:prstGeom>
          <a:noFill/>
        </p:spPr>
        <p:txBody>
          <a:bodyPr wrap="square" rtlCol="0">
            <a:spAutoFit/>
          </a:bodyPr>
          <a:lstStyle/>
          <a:p>
            <a:pPr algn="just"/>
            <a:r>
              <a:rPr lang="en-US" sz="3200" dirty="0">
                <a:solidFill>
                  <a:schemeClr val="bg1"/>
                </a:solidFill>
                <a:latin typeface="Times New Roman" panose="02020603050405020304" pitchFamily="18" charset="0"/>
                <a:cs typeface="Times New Roman" panose="02020603050405020304" pitchFamily="18" charset="0"/>
              </a:rPr>
              <a:t>Anime_World solves this gap by combining the core features of AniChart (seasonal listings, schedules, and tracking) with a community comment system on each anime’s page.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Key aspects of the solution: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Users can explore anime by season and click on any anime to view its details.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Each anime has its own comment section for discussions, reviews, and reactions. </a:t>
            </a:r>
          </a:p>
          <a:p>
            <a:pPr algn="just"/>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 Community-driven features like likes, replies, spoiler tags, and trending discussions enhance engagement.</a:t>
            </a:r>
            <a:endParaRPr lang="en-IN" sz="32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488E3808-056B-331B-CE43-4A980244519C}"/>
              </a:ext>
            </a:extLst>
          </p:cNvPr>
          <p:cNvSpPr txBox="1"/>
          <p:nvPr/>
        </p:nvSpPr>
        <p:spPr>
          <a:xfrm>
            <a:off x="6477000" y="562570"/>
            <a:ext cx="10896600" cy="923330"/>
          </a:xfrm>
          <a:prstGeom prst="rect">
            <a:avLst/>
          </a:prstGeom>
          <a:noFill/>
        </p:spPr>
        <p:txBody>
          <a:bodyPr wrap="square">
            <a:spAutoFit/>
          </a:bodyPr>
          <a:lstStyle/>
          <a:p>
            <a:pPr algn="ctr"/>
            <a:r>
              <a:rPr lang="en-US" sz="5400" b="1" spc="-69" dirty="0">
                <a:solidFill>
                  <a:srgbClr val="8BB9FF"/>
                </a:solidFill>
                <a:latin typeface="Telegraf Bold" panose="020B0604020202020204" charset="0"/>
                <a:ea typeface="Telegraf Bold"/>
                <a:cs typeface="Times New Roman" panose="02020603050405020304" pitchFamily="18" charset="0"/>
                <a:sym typeface="Telegraf Bold"/>
              </a:rPr>
              <a:t>Problem Solution </a:t>
            </a:r>
          </a:p>
        </p:txBody>
      </p:sp>
      <p:pic>
        <p:nvPicPr>
          <p:cNvPr id="5122" name="Picture 2" descr="1080x1920 Vagabond Anime mobile wallpaper">
            <a:extLst>
              <a:ext uri="{FF2B5EF4-FFF2-40B4-BE49-F238E27FC236}">
                <a16:creationId xmlns:a16="http://schemas.microsoft.com/office/drawing/2014/main" id="{3660CBB8-0A58-361F-FAAD-627F1BCB9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5474" y="876300"/>
            <a:ext cx="4733926" cy="8364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109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56" name="Group 8">
            <a:extLst>
              <a:ext uri="{FF2B5EF4-FFF2-40B4-BE49-F238E27FC236}">
                <a16:creationId xmlns:a16="http://schemas.microsoft.com/office/drawing/2014/main" id="{8729A451-E4F4-844B-8F79-D9282288AE8C}"/>
              </a:ext>
            </a:extLst>
          </p:cNvPr>
          <p:cNvGrpSpPr/>
          <p:nvPr/>
        </p:nvGrpSpPr>
        <p:grpSpPr>
          <a:xfrm>
            <a:off x="5334000" y="1028700"/>
            <a:ext cx="2571750" cy="1790700"/>
            <a:chOff x="0" y="0"/>
            <a:chExt cx="1167319" cy="812800"/>
          </a:xfrm>
        </p:grpSpPr>
        <p:sp>
          <p:nvSpPr>
            <p:cNvPr id="57" name="Freeform 9">
              <a:extLst>
                <a:ext uri="{FF2B5EF4-FFF2-40B4-BE49-F238E27FC236}">
                  <a16:creationId xmlns:a16="http://schemas.microsoft.com/office/drawing/2014/main" id="{FD7E9C5F-AA96-E53E-4332-3AA959216BCE}"/>
                </a:ext>
              </a:extLst>
            </p:cNvPr>
            <p:cNvSpPr/>
            <p:nvPr/>
          </p:nvSpPr>
          <p:spPr>
            <a:xfrm>
              <a:off x="0" y="0"/>
              <a:ext cx="1167319" cy="812800"/>
            </a:xfrm>
            <a:custGeom>
              <a:avLst/>
              <a:gdLst/>
              <a:ahLst/>
              <a:cxnLst/>
              <a:rect l="l" t="t" r="r" b="b"/>
              <a:pathLst>
                <a:path w="1167319" h="812800">
                  <a:moveTo>
                    <a:pt x="69239" y="0"/>
                  </a:moveTo>
                  <a:lnTo>
                    <a:pt x="1098081" y="0"/>
                  </a:lnTo>
                  <a:cubicBezTo>
                    <a:pt x="1136320" y="0"/>
                    <a:pt x="1167319" y="30999"/>
                    <a:pt x="1167319" y="69239"/>
                  </a:cubicBezTo>
                  <a:lnTo>
                    <a:pt x="1167319" y="743561"/>
                  </a:lnTo>
                  <a:cubicBezTo>
                    <a:pt x="1167319" y="761925"/>
                    <a:pt x="1160024" y="779536"/>
                    <a:pt x="1147040" y="792521"/>
                  </a:cubicBezTo>
                  <a:cubicBezTo>
                    <a:pt x="1134055" y="805505"/>
                    <a:pt x="1116444" y="812800"/>
                    <a:pt x="1098081" y="812800"/>
                  </a:cubicBezTo>
                  <a:lnTo>
                    <a:pt x="69239" y="812800"/>
                  </a:lnTo>
                  <a:cubicBezTo>
                    <a:pt x="50875" y="812800"/>
                    <a:pt x="33264" y="805505"/>
                    <a:pt x="20279" y="792521"/>
                  </a:cubicBezTo>
                  <a:cubicBezTo>
                    <a:pt x="7295" y="779536"/>
                    <a:pt x="0" y="761925"/>
                    <a:pt x="0" y="743561"/>
                  </a:cubicBezTo>
                  <a:lnTo>
                    <a:pt x="0" y="69239"/>
                  </a:lnTo>
                  <a:cubicBezTo>
                    <a:pt x="0" y="50875"/>
                    <a:pt x="7295" y="33264"/>
                    <a:pt x="20279" y="20279"/>
                  </a:cubicBezTo>
                  <a:cubicBezTo>
                    <a:pt x="33264" y="7295"/>
                    <a:pt x="50875" y="0"/>
                    <a:pt x="69239" y="0"/>
                  </a:cubicBezTo>
                  <a:close/>
                </a:path>
              </a:pathLst>
            </a:custGeom>
            <a:blipFill>
              <a:blip r:embed="rId2"/>
              <a:stretch>
                <a:fillRect l="-365" r="-365"/>
              </a:stretch>
            </a:blipFill>
          </p:spPr>
        </p:sp>
      </p:grpSp>
      <p:grpSp>
        <p:nvGrpSpPr>
          <p:cNvPr id="64" name="Group 16">
            <a:extLst>
              <a:ext uri="{FF2B5EF4-FFF2-40B4-BE49-F238E27FC236}">
                <a16:creationId xmlns:a16="http://schemas.microsoft.com/office/drawing/2014/main" id="{DD62AFFB-252C-1274-5962-38FC124DEB74}"/>
              </a:ext>
            </a:extLst>
          </p:cNvPr>
          <p:cNvGrpSpPr/>
          <p:nvPr/>
        </p:nvGrpSpPr>
        <p:grpSpPr>
          <a:xfrm>
            <a:off x="5334000" y="3714676"/>
            <a:ext cx="2571750" cy="1790774"/>
            <a:chOff x="0" y="0"/>
            <a:chExt cx="1167319" cy="812834"/>
          </a:xfrm>
        </p:grpSpPr>
        <p:sp>
          <p:nvSpPr>
            <p:cNvPr id="65" name="Freeform 17">
              <a:extLst>
                <a:ext uri="{FF2B5EF4-FFF2-40B4-BE49-F238E27FC236}">
                  <a16:creationId xmlns:a16="http://schemas.microsoft.com/office/drawing/2014/main" id="{1411B2E0-FE70-BD7B-FD63-581D24D1F76B}"/>
                </a:ext>
              </a:extLst>
            </p:cNvPr>
            <p:cNvSpPr/>
            <p:nvPr/>
          </p:nvSpPr>
          <p:spPr>
            <a:xfrm>
              <a:off x="0" y="0"/>
              <a:ext cx="1167319" cy="812834"/>
            </a:xfrm>
            <a:custGeom>
              <a:avLst/>
              <a:gdLst/>
              <a:ahLst/>
              <a:cxnLst/>
              <a:rect l="l" t="t" r="r" b="b"/>
              <a:pathLst>
                <a:path w="1167319" h="812834">
                  <a:moveTo>
                    <a:pt x="69239" y="0"/>
                  </a:moveTo>
                  <a:lnTo>
                    <a:pt x="1098081" y="0"/>
                  </a:lnTo>
                  <a:cubicBezTo>
                    <a:pt x="1136320" y="0"/>
                    <a:pt x="1167319" y="30999"/>
                    <a:pt x="1167319" y="69239"/>
                  </a:cubicBezTo>
                  <a:lnTo>
                    <a:pt x="1167319" y="743595"/>
                  </a:lnTo>
                  <a:cubicBezTo>
                    <a:pt x="1167319" y="761958"/>
                    <a:pt x="1160024" y="779570"/>
                    <a:pt x="1147040" y="792554"/>
                  </a:cubicBezTo>
                  <a:cubicBezTo>
                    <a:pt x="1134055" y="805539"/>
                    <a:pt x="1116444" y="812834"/>
                    <a:pt x="1098081" y="812834"/>
                  </a:cubicBezTo>
                  <a:lnTo>
                    <a:pt x="69239" y="812834"/>
                  </a:lnTo>
                  <a:cubicBezTo>
                    <a:pt x="50875" y="812834"/>
                    <a:pt x="33264" y="805539"/>
                    <a:pt x="20279" y="792554"/>
                  </a:cubicBezTo>
                  <a:cubicBezTo>
                    <a:pt x="7295" y="779570"/>
                    <a:pt x="0" y="761958"/>
                    <a:pt x="0" y="743595"/>
                  </a:cubicBezTo>
                  <a:lnTo>
                    <a:pt x="0" y="69239"/>
                  </a:lnTo>
                  <a:cubicBezTo>
                    <a:pt x="0" y="50875"/>
                    <a:pt x="7295" y="33264"/>
                    <a:pt x="20279" y="20279"/>
                  </a:cubicBezTo>
                  <a:cubicBezTo>
                    <a:pt x="33264" y="7295"/>
                    <a:pt x="50875" y="0"/>
                    <a:pt x="69239" y="0"/>
                  </a:cubicBezTo>
                  <a:close/>
                </a:path>
              </a:pathLst>
            </a:custGeom>
            <a:blipFill>
              <a:blip r:embed="rId3"/>
              <a:stretch>
                <a:fillRect l="-367" r="-367"/>
              </a:stretch>
            </a:blipFill>
          </p:spPr>
        </p:sp>
      </p:grpSp>
      <p:grpSp>
        <p:nvGrpSpPr>
          <p:cNvPr id="66" name="Group 18">
            <a:extLst>
              <a:ext uri="{FF2B5EF4-FFF2-40B4-BE49-F238E27FC236}">
                <a16:creationId xmlns:a16="http://schemas.microsoft.com/office/drawing/2014/main" id="{2E1F0D20-FE4F-9ACE-0EB0-75AD40D620D7}"/>
              </a:ext>
            </a:extLst>
          </p:cNvPr>
          <p:cNvGrpSpPr/>
          <p:nvPr/>
        </p:nvGrpSpPr>
        <p:grpSpPr>
          <a:xfrm>
            <a:off x="5334000" y="6400726"/>
            <a:ext cx="2571750" cy="1790774"/>
            <a:chOff x="0" y="0"/>
            <a:chExt cx="1167319" cy="812834"/>
          </a:xfrm>
        </p:grpSpPr>
        <p:sp>
          <p:nvSpPr>
            <p:cNvPr id="67" name="Freeform 19">
              <a:extLst>
                <a:ext uri="{FF2B5EF4-FFF2-40B4-BE49-F238E27FC236}">
                  <a16:creationId xmlns:a16="http://schemas.microsoft.com/office/drawing/2014/main" id="{B248F715-3DDF-021B-7E8C-E0F70A6AF109}"/>
                </a:ext>
              </a:extLst>
            </p:cNvPr>
            <p:cNvSpPr/>
            <p:nvPr/>
          </p:nvSpPr>
          <p:spPr>
            <a:xfrm>
              <a:off x="0" y="0"/>
              <a:ext cx="1167319" cy="812834"/>
            </a:xfrm>
            <a:custGeom>
              <a:avLst/>
              <a:gdLst/>
              <a:ahLst/>
              <a:cxnLst/>
              <a:rect l="l" t="t" r="r" b="b"/>
              <a:pathLst>
                <a:path w="1167319" h="812834">
                  <a:moveTo>
                    <a:pt x="69239" y="0"/>
                  </a:moveTo>
                  <a:lnTo>
                    <a:pt x="1098081" y="0"/>
                  </a:lnTo>
                  <a:cubicBezTo>
                    <a:pt x="1136320" y="0"/>
                    <a:pt x="1167319" y="30999"/>
                    <a:pt x="1167319" y="69239"/>
                  </a:cubicBezTo>
                  <a:lnTo>
                    <a:pt x="1167319" y="743595"/>
                  </a:lnTo>
                  <a:cubicBezTo>
                    <a:pt x="1167319" y="761958"/>
                    <a:pt x="1160024" y="779570"/>
                    <a:pt x="1147040" y="792554"/>
                  </a:cubicBezTo>
                  <a:cubicBezTo>
                    <a:pt x="1134055" y="805539"/>
                    <a:pt x="1116444" y="812834"/>
                    <a:pt x="1098081" y="812834"/>
                  </a:cubicBezTo>
                  <a:lnTo>
                    <a:pt x="69239" y="812834"/>
                  </a:lnTo>
                  <a:cubicBezTo>
                    <a:pt x="50875" y="812834"/>
                    <a:pt x="33264" y="805539"/>
                    <a:pt x="20279" y="792554"/>
                  </a:cubicBezTo>
                  <a:cubicBezTo>
                    <a:pt x="7295" y="779570"/>
                    <a:pt x="0" y="761958"/>
                    <a:pt x="0" y="743595"/>
                  </a:cubicBezTo>
                  <a:lnTo>
                    <a:pt x="0" y="69239"/>
                  </a:lnTo>
                  <a:cubicBezTo>
                    <a:pt x="0" y="50875"/>
                    <a:pt x="7295" y="33264"/>
                    <a:pt x="20279" y="20279"/>
                  </a:cubicBezTo>
                  <a:cubicBezTo>
                    <a:pt x="33264" y="7295"/>
                    <a:pt x="50875" y="0"/>
                    <a:pt x="69239" y="0"/>
                  </a:cubicBezTo>
                  <a:close/>
                </a:path>
              </a:pathLst>
            </a:custGeom>
            <a:blipFill>
              <a:blip r:embed="rId4"/>
              <a:stretch>
                <a:fillRect l="-367" r="-367"/>
              </a:stretch>
            </a:blipFill>
          </p:spPr>
        </p:sp>
      </p:grpSp>
      <p:sp>
        <p:nvSpPr>
          <p:cNvPr id="68" name="AutoShape 20">
            <a:extLst>
              <a:ext uri="{FF2B5EF4-FFF2-40B4-BE49-F238E27FC236}">
                <a16:creationId xmlns:a16="http://schemas.microsoft.com/office/drawing/2014/main" id="{F1D65A4D-03C4-64F5-C386-E25F1895AE49}"/>
              </a:ext>
            </a:extLst>
          </p:cNvPr>
          <p:cNvSpPr/>
          <p:nvPr/>
        </p:nvSpPr>
        <p:spPr>
          <a:xfrm>
            <a:off x="666750" y="9620250"/>
            <a:ext cx="16954500" cy="0"/>
          </a:xfrm>
          <a:prstGeom prst="line">
            <a:avLst/>
          </a:prstGeom>
          <a:ln w="9525" cap="flat">
            <a:solidFill>
              <a:srgbClr val="8BB9FF"/>
            </a:solidFill>
            <a:prstDash val="solid"/>
            <a:headEnd type="none" w="sm" len="sm"/>
            <a:tailEnd type="none" w="sm" len="sm"/>
          </a:ln>
        </p:spPr>
      </p:sp>
      <p:sp>
        <p:nvSpPr>
          <p:cNvPr id="73" name="TextBox 72">
            <a:extLst>
              <a:ext uri="{FF2B5EF4-FFF2-40B4-BE49-F238E27FC236}">
                <a16:creationId xmlns:a16="http://schemas.microsoft.com/office/drawing/2014/main" id="{8192CCEA-C8DA-541D-EFA1-C6C319518D5D}"/>
              </a:ext>
            </a:extLst>
          </p:cNvPr>
          <p:cNvSpPr txBox="1"/>
          <p:nvPr/>
        </p:nvSpPr>
        <p:spPr>
          <a:xfrm>
            <a:off x="229280" y="1299155"/>
            <a:ext cx="5831341" cy="1967846"/>
          </a:xfrm>
          <a:prstGeom prst="rect">
            <a:avLst/>
          </a:prstGeom>
          <a:noFill/>
        </p:spPr>
        <p:txBody>
          <a:bodyPr wrap="square" rtlCol="0">
            <a:spAutoFit/>
          </a:bodyPr>
          <a:lstStyle/>
          <a:p>
            <a:pPr lvl="0">
              <a:lnSpc>
                <a:spcPts val="3258"/>
              </a:lnSpc>
            </a:pPr>
            <a:r>
              <a:rPr lang="en-US" sz="9600" b="1" spc="-29" dirty="0">
                <a:solidFill>
                  <a:srgbClr val="8BB9FF"/>
                </a:solidFill>
                <a:latin typeface="Times New Roman" panose="02020603050405020304" pitchFamily="18" charset="0"/>
                <a:ea typeface="Telegraf Bold"/>
                <a:cs typeface="Times New Roman" panose="02020603050405020304" pitchFamily="18" charset="0"/>
                <a:sym typeface="Telegraf Bold"/>
              </a:rPr>
              <a:t>Target</a:t>
            </a:r>
          </a:p>
          <a:p>
            <a:pPr lvl="0">
              <a:lnSpc>
                <a:spcPts val="3258"/>
              </a:lnSpc>
            </a:pPr>
            <a:endParaRPr lang="en-US" sz="9600" b="1" spc="-29" dirty="0">
              <a:solidFill>
                <a:srgbClr val="8BB9FF"/>
              </a:solidFill>
              <a:latin typeface="Times New Roman" panose="02020603050405020304" pitchFamily="18" charset="0"/>
              <a:ea typeface="Telegraf Bold"/>
              <a:cs typeface="Times New Roman" panose="02020603050405020304" pitchFamily="18" charset="0"/>
              <a:sym typeface="Telegraf Bold"/>
            </a:endParaRPr>
          </a:p>
          <a:p>
            <a:pPr lvl="0">
              <a:lnSpc>
                <a:spcPts val="3258"/>
              </a:lnSpc>
            </a:pPr>
            <a:endParaRPr lang="en-US" sz="9600" b="1" spc="-29" dirty="0">
              <a:solidFill>
                <a:srgbClr val="8BB9FF"/>
              </a:solidFill>
              <a:latin typeface="Times New Roman" panose="02020603050405020304" pitchFamily="18" charset="0"/>
              <a:ea typeface="Telegraf Bold"/>
              <a:cs typeface="Times New Roman" panose="02020603050405020304" pitchFamily="18" charset="0"/>
              <a:sym typeface="Telegraf Bold"/>
            </a:endParaRPr>
          </a:p>
          <a:p>
            <a:pPr lvl="0">
              <a:lnSpc>
                <a:spcPts val="3258"/>
              </a:lnSpc>
            </a:pPr>
            <a:r>
              <a:rPr lang="en-US" sz="9600" b="1" spc="-29" dirty="0">
                <a:solidFill>
                  <a:srgbClr val="8BB9FF"/>
                </a:solidFill>
                <a:latin typeface="Times New Roman" panose="02020603050405020304" pitchFamily="18" charset="0"/>
                <a:ea typeface="Telegraf Bold"/>
                <a:cs typeface="Times New Roman" panose="02020603050405020304" pitchFamily="18" charset="0"/>
                <a:sym typeface="Telegraf Bold"/>
              </a:rPr>
              <a:t>Audience</a:t>
            </a:r>
          </a:p>
        </p:txBody>
      </p:sp>
      <p:graphicFrame>
        <p:nvGraphicFramePr>
          <p:cNvPr id="76" name="Table 75">
            <a:extLst>
              <a:ext uri="{FF2B5EF4-FFF2-40B4-BE49-F238E27FC236}">
                <a16:creationId xmlns:a16="http://schemas.microsoft.com/office/drawing/2014/main" id="{1ABA9C61-7591-81F6-EE64-1D3D79E29066}"/>
              </a:ext>
            </a:extLst>
          </p:cNvPr>
          <p:cNvGraphicFramePr>
            <a:graphicFrameLocks noGrp="1"/>
          </p:cNvGraphicFramePr>
          <p:nvPr/>
        </p:nvGraphicFramePr>
        <p:xfrm>
          <a:off x="8117589" y="339181"/>
          <a:ext cx="9959274" cy="9224878"/>
        </p:xfrm>
        <a:graphic>
          <a:graphicData uri="http://schemas.openxmlformats.org/drawingml/2006/table">
            <a:tbl>
              <a:tblPr firstRow="1" bandRow="1">
                <a:tableStyleId>{5C22544A-7EE6-4342-B048-85BDC9FD1C3A}</a:tableStyleId>
              </a:tblPr>
              <a:tblGrid>
                <a:gridCol w="5512118">
                  <a:extLst>
                    <a:ext uri="{9D8B030D-6E8A-4147-A177-3AD203B41FA5}">
                      <a16:colId xmlns:a16="http://schemas.microsoft.com/office/drawing/2014/main" val="219021389"/>
                    </a:ext>
                  </a:extLst>
                </a:gridCol>
                <a:gridCol w="4447156">
                  <a:extLst>
                    <a:ext uri="{9D8B030D-6E8A-4147-A177-3AD203B41FA5}">
                      <a16:colId xmlns:a16="http://schemas.microsoft.com/office/drawing/2014/main" val="537142170"/>
                    </a:ext>
                  </a:extLst>
                </a:gridCol>
              </a:tblGrid>
              <a:tr h="2195746">
                <a:tc>
                  <a:txBody>
                    <a:bodyPr/>
                    <a:lstStyle/>
                    <a:p>
                      <a:pPr lvl="0" algn="ctr">
                        <a:lnSpc>
                          <a:spcPts val="3258"/>
                        </a:lnSpc>
                      </a:pPr>
                      <a:endParaRPr lang="en-US" sz="3200" b="1" spc="-29" dirty="0">
                        <a:solidFill>
                          <a:srgbClr val="8BB9FF"/>
                        </a:solidFill>
                        <a:latin typeface="Times New Roman" panose="02020603050405020304" pitchFamily="18" charset="0"/>
                        <a:ea typeface="Telegraf Bold"/>
                        <a:cs typeface="Times New Roman" panose="02020603050405020304" pitchFamily="18" charset="0"/>
                        <a:sym typeface="Telegraf Bold"/>
                      </a:endParaRPr>
                    </a:p>
                    <a:p>
                      <a:pPr lvl="0" algn="ctr">
                        <a:lnSpc>
                          <a:spcPts val="3258"/>
                        </a:lnSpc>
                      </a:pPr>
                      <a:r>
                        <a:rPr lang="en-US" sz="3200" b="1" spc="-29" dirty="0">
                          <a:solidFill>
                            <a:srgbClr val="8BB9FF"/>
                          </a:solidFill>
                          <a:latin typeface="Times New Roman" panose="02020603050405020304" pitchFamily="18" charset="0"/>
                          <a:ea typeface="Telegraf Bold"/>
                          <a:cs typeface="Times New Roman" panose="02020603050405020304" pitchFamily="18" charset="0"/>
                          <a:sym typeface="Telegraf Bold"/>
                        </a:rPr>
                        <a:t>Audience Type</a:t>
                      </a:r>
                    </a:p>
                  </a:txBody>
                  <a:tcP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0D1A26"/>
                    </a:solidFill>
                  </a:tcPr>
                </a:tc>
                <a:tc>
                  <a:txBody>
                    <a:bodyPr/>
                    <a:lstStyle/>
                    <a:p>
                      <a:pPr algn="ctr"/>
                      <a:endParaRPr lang="en-US" sz="3200" b="1" spc="-29" dirty="0">
                        <a:solidFill>
                          <a:srgbClr val="8BB9FF"/>
                        </a:solidFill>
                        <a:latin typeface="Times New Roman" panose="02020603050405020304" pitchFamily="18" charset="0"/>
                        <a:ea typeface="Telegraf Bold"/>
                        <a:cs typeface="Times New Roman" panose="02020603050405020304" pitchFamily="18" charset="0"/>
                        <a:sym typeface="Telegraf Bold"/>
                      </a:endParaRPr>
                    </a:p>
                    <a:p>
                      <a:pPr algn="ctr"/>
                      <a:r>
                        <a:rPr lang="en-US" sz="3200" b="1" spc="-29" dirty="0">
                          <a:solidFill>
                            <a:srgbClr val="8BB9FF"/>
                          </a:solidFill>
                          <a:latin typeface="Times New Roman" panose="02020603050405020304" pitchFamily="18" charset="0"/>
                          <a:ea typeface="Telegraf Bold"/>
                          <a:cs typeface="Times New Roman" panose="02020603050405020304" pitchFamily="18" charset="0"/>
                          <a:sym typeface="Telegraf Bold"/>
                        </a:rPr>
                        <a:t>Description</a:t>
                      </a:r>
                      <a:endParaRPr lang="en-IN" sz="32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D1A26"/>
                    </a:solidFill>
                  </a:tcPr>
                </a:tc>
                <a:extLst>
                  <a:ext uri="{0D108BD9-81ED-4DB2-BD59-A6C34878D82A}">
                    <a16:rowId xmlns:a16="http://schemas.microsoft.com/office/drawing/2014/main" val="657621607"/>
                  </a:ext>
                </a:extLst>
              </a:tr>
              <a:tr h="1757283">
                <a:tc>
                  <a:txBody>
                    <a:bodyPr/>
                    <a:lstStyle/>
                    <a:p>
                      <a:r>
                        <a:rPr lang="en-IN" sz="2800" dirty="0">
                          <a:solidFill>
                            <a:schemeClr val="bg1"/>
                          </a:solidFill>
                          <a:latin typeface="Times New Roman" panose="02020603050405020304" pitchFamily="18" charset="0"/>
                          <a:cs typeface="Times New Roman" panose="02020603050405020304" pitchFamily="18" charset="0"/>
                        </a:rPr>
                        <a:t>Anime Enthusiasts (Age 15–30)</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D1A26"/>
                    </a:solidFill>
                  </a:tcPr>
                </a:tc>
                <a:tc>
                  <a:txBody>
                    <a:bodyPr/>
                    <a:lstStyle/>
                    <a:p>
                      <a:r>
                        <a:rPr lang="en-US" sz="2800" dirty="0">
                          <a:solidFill>
                            <a:schemeClr val="bg1"/>
                          </a:solidFill>
                          <a:latin typeface="Times New Roman" panose="02020603050405020304" pitchFamily="18" charset="0"/>
                          <a:cs typeface="Times New Roman" panose="02020603050405020304" pitchFamily="18" charset="0"/>
                        </a:rPr>
                        <a:t>Fans who actively watch new and upcoming anime each season. </a:t>
                      </a:r>
                      <a:endParaRPr lang="en-IN" sz="28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solidFill>
                      <a:srgbClr val="0D1A26"/>
                    </a:solidFill>
                  </a:tcPr>
                </a:tc>
                <a:extLst>
                  <a:ext uri="{0D108BD9-81ED-4DB2-BD59-A6C34878D82A}">
                    <a16:rowId xmlns:a16="http://schemas.microsoft.com/office/drawing/2014/main" val="3915921663"/>
                  </a:ext>
                </a:extLst>
              </a:tr>
              <a:tr h="1757283">
                <a:tc>
                  <a:txBody>
                    <a:bodyPr/>
                    <a:lstStyle/>
                    <a:p>
                      <a:r>
                        <a:rPr lang="en-IN" sz="2800" dirty="0">
                          <a:solidFill>
                            <a:schemeClr val="bg1"/>
                          </a:solidFill>
                          <a:latin typeface="Times New Roman" panose="02020603050405020304" pitchFamily="18" charset="0"/>
                          <a:cs typeface="Times New Roman" panose="02020603050405020304" pitchFamily="18" charset="0"/>
                        </a:rPr>
                        <a:t>Casual Viewers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1A26"/>
                    </a:solidFill>
                  </a:tcPr>
                </a:tc>
                <a:tc>
                  <a:txBody>
                    <a:bodyPr/>
                    <a:lstStyle/>
                    <a:p>
                      <a:r>
                        <a:rPr lang="en-US" sz="2800" dirty="0">
                          <a:solidFill>
                            <a:schemeClr val="bg1"/>
                          </a:solidFill>
                          <a:latin typeface="Times New Roman" panose="02020603050405020304" pitchFamily="18" charset="0"/>
                          <a:cs typeface="Times New Roman" panose="02020603050405020304" pitchFamily="18" charset="0"/>
                        </a:rPr>
                        <a:t>Users who only follow popular shows and want updates or recommendations.</a:t>
                      </a:r>
                      <a:endParaRPr lang="en-IN" sz="28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1A26"/>
                    </a:solidFill>
                  </a:tcPr>
                </a:tc>
                <a:extLst>
                  <a:ext uri="{0D108BD9-81ED-4DB2-BD59-A6C34878D82A}">
                    <a16:rowId xmlns:a16="http://schemas.microsoft.com/office/drawing/2014/main" val="1326763390"/>
                  </a:ext>
                </a:extLst>
              </a:tr>
              <a:tr h="1757283">
                <a:tc>
                  <a:txBody>
                    <a:bodyPr/>
                    <a:lstStyle/>
                    <a:p>
                      <a:r>
                        <a:rPr lang="en-IN" sz="2800" dirty="0">
                          <a:solidFill>
                            <a:schemeClr val="bg1"/>
                          </a:solidFill>
                          <a:latin typeface="Times New Roman" panose="02020603050405020304" pitchFamily="18" charset="0"/>
                          <a:cs typeface="Times New Roman" panose="02020603050405020304" pitchFamily="18" charset="0"/>
                        </a:rPr>
                        <a:t>Community Members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1A26"/>
                    </a:solidFill>
                  </a:tcPr>
                </a:tc>
                <a:tc>
                  <a:txBody>
                    <a:bodyPr/>
                    <a:lstStyle/>
                    <a:p>
                      <a:r>
                        <a:rPr lang="en-US" sz="2800" dirty="0">
                          <a:solidFill>
                            <a:schemeClr val="bg1"/>
                          </a:solidFill>
                          <a:latin typeface="Times New Roman" panose="02020603050405020304" pitchFamily="18" charset="0"/>
                          <a:cs typeface="Times New Roman" panose="02020603050405020304" pitchFamily="18" charset="0"/>
                        </a:rPr>
                        <a:t>People who enjoy interacting with others and sharing opinions.</a:t>
                      </a:r>
                      <a:endParaRPr lang="en-IN" sz="28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1A26"/>
                    </a:solidFill>
                  </a:tcPr>
                </a:tc>
                <a:extLst>
                  <a:ext uri="{0D108BD9-81ED-4DB2-BD59-A6C34878D82A}">
                    <a16:rowId xmlns:a16="http://schemas.microsoft.com/office/drawing/2014/main" val="4258579559"/>
                  </a:ext>
                </a:extLst>
              </a:tr>
              <a:tr h="1757283">
                <a:tc>
                  <a:txBody>
                    <a:bodyPr/>
                    <a:lstStyle/>
                    <a:p>
                      <a:r>
                        <a:rPr lang="en-IN" sz="2800" dirty="0">
                          <a:solidFill>
                            <a:schemeClr val="bg1"/>
                          </a:solidFill>
                          <a:latin typeface="Times New Roman" panose="02020603050405020304" pitchFamily="18" charset="0"/>
                          <a:cs typeface="Times New Roman" panose="02020603050405020304" pitchFamily="18" charset="0"/>
                        </a:rPr>
                        <a:t>Reviewers / Critics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1A26"/>
                    </a:solidFill>
                  </a:tcPr>
                </a:tc>
                <a:tc>
                  <a:txBody>
                    <a:bodyPr/>
                    <a:lstStyle/>
                    <a:p>
                      <a:r>
                        <a:rPr lang="en-US" sz="2800" dirty="0">
                          <a:solidFill>
                            <a:schemeClr val="bg1"/>
                          </a:solidFill>
                          <a:latin typeface="Times New Roman" panose="02020603050405020304" pitchFamily="18" charset="0"/>
                          <a:cs typeface="Times New Roman" panose="02020603050405020304" pitchFamily="18" charset="0"/>
                        </a:rPr>
                        <a:t>Users who write or share anime impressions.</a:t>
                      </a:r>
                      <a:endParaRPr lang="en-IN" sz="2800" dirty="0">
                        <a:solidFill>
                          <a:schemeClr val="bg1"/>
                        </a:solidFill>
                        <a:latin typeface="Times New Roman" panose="02020603050405020304" pitchFamily="18" charset="0"/>
                        <a:cs typeface="Times New Roman" panose="02020603050405020304"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0D1A26"/>
                    </a:solidFill>
                  </a:tcPr>
                </a:tc>
                <a:extLst>
                  <a:ext uri="{0D108BD9-81ED-4DB2-BD59-A6C34878D82A}">
                    <a16:rowId xmlns:a16="http://schemas.microsoft.com/office/drawing/2014/main" val="4106170347"/>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p:cNvGrpSpPr/>
          <p:nvPr/>
        </p:nvGrpSpPr>
        <p:grpSpPr>
          <a:xfrm>
            <a:off x="0" y="-180826"/>
            <a:ext cx="18288000" cy="2638276"/>
            <a:chOff x="0" y="-47625"/>
            <a:chExt cx="4816593" cy="694855"/>
          </a:xfrm>
        </p:grpSpPr>
        <p:sp>
          <p:nvSpPr>
            <p:cNvPr id="3" name="Freeform 3"/>
            <p:cNvSpPr/>
            <p:nvPr/>
          </p:nvSpPr>
          <p:spPr>
            <a:xfrm>
              <a:off x="0" y="0"/>
              <a:ext cx="4816592" cy="647230"/>
            </a:xfrm>
            <a:custGeom>
              <a:avLst/>
              <a:gdLst/>
              <a:ahLst/>
              <a:cxnLst/>
              <a:rect l="l" t="t" r="r" b="b"/>
              <a:pathLst>
                <a:path w="4816592" h="647230">
                  <a:moveTo>
                    <a:pt x="0" y="0"/>
                  </a:moveTo>
                  <a:lnTo>
                    <a:pt x="4816592" y="0"/>
                  </a:lnTo>
                  <a:lnTo>
                    <a:pt x="4816592" y="647230"/>
                  </a:lnTo>
                  <a:lnTo>
                    <a:pt x="0" y="647230"/>
                  </a:lnTo>
                  <a:close/>
                </a:path>
              </a:pathLst>
            </a:custGeom>
            <a:solidFill>
              <a:srgbClr val="354151"/>
            </a:solidFill>
          </p:spPr>
        </p:sp>
        <p:sp>
          <p:nvSpPr>
            <p:cNvPr id="4" name="TextBox 4"/>
            <p:cNvSpPr txBox="1"/>
            <p:nvPr/>
          </p:nvSpPr>
          <p:spPr>
            <a:xfrm>
              <a:off x="0" y="-47625"/>
              <a:ext cx="4816593" cy="694855"/>
            </a:xfrm>
            <a:prstGeom prst="rect">
              <a:avLst/>
            </a:prstGeom>
          </p:spPr>
          <p:txBody>
            <a:bodyPr lIns="50800" tIns="50800" rIns="50800" bIns="50800" rtlCol="0" anchor="ctr"/>
            <a:lstStyle/>
            <a:p>
              <a:pPr marL="0" lvl="0" indent="0" algn="ctr">
                <a:lnSpc>
                  <a:spcPts val="2859"/>
                </a:lnSpc>
              </a:pPr>
              <a:endParaRPr>
                <a:solidFill>
                  <a:schemeClr val="bg1"/>
                </a:solidFill>
              </a:endParaRPr>
            </a:p>
          </p:txBody>
        </p:sp>
      </p:grpSp>
      <p:grpSp>
        <p:nvGrpSpPr>
          <p:cNvPr id="6" name="Group 6"/>
          <p:cNvGrpSpPr/>
          <p:nvPr/>
        </p:nvGrpSpPr>
        <p:grpSpPr>
          <a:xfrm>
            <a:off x="1495665" y="3729401"/>
            <a:ext cx="270390" cy="270390"/>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B9FF"/>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marL="0" lvl="0" indent="0" algn="ctr">
                <a:lnSpc>
                  <a:spcPts val="2859"/>
                </a:lnSpc>
              </a:pPr>
              <a:endParaRPr/>
            </a:p>
          </p:txBody>
        </p:sp>
      </p:grpSp>
      <p:grpSp>
        <p:nvGrpSpPr>
          <p:cNvPr id="9" name="Group 9"/>
          <p:cNvGrpSpPr/>
          <p:nvPr/>
        </p:nvGrpSpPr>
        <p:grpSpPr>
          <a:xfrm>
            <a:off x="5029200" y="8191500"/>
            <a:ext cx="270390" cy="270390"/>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B9FF"/>
            </a:solidFill>
          </p:spPr>
        </p:sp>
        <p:sp>
          <p:nvSpPr>
            <p:cNvPr id="11" name="TextBox 11"/>
            <p:cNvSpPr txBox="1"/>
            <p:nvPr/>
          </p:nvSpPr>
          <p:spPr>
            <a:xfrm>
              <a:off x="76200" y="28575"/>
              <a:ext cx="660400" cy="708025"/>
            </a:xfrm>
            <a:prstGeom prst="rect">
              <a:avLst/>
            </a:prstGeom>
          </p:spPr>
          <p:txBody>
            <a:bodyPr lIns="50800" tIns="50800" rIns="50800" bIns="50800" rtlCol="0" anchor="ctr"/>
            <a:lstStyle/>
            <a:p>
              <a:pPr marL="0" lvl="0" indent="0" algn="ctr">
                <a:lnSpc>
                  <a:spcPts val="2859"/>
                </a:lnSpc>
              </a:pPr>
              <a:endParaRPr/>
            </a:p>
          </p:txBody>
        </p:sp>
      </p:grpSp>
      <p:sp>
        <p:nvSpPr>
          <p:cNvPr id="19" name="TextBox 19"/>
          <p:cNvSpPr txBox="1"/>
          <p:nvPr/>
        </p:nvSpPr>
        <p:spPr>
          <a:xfrm>
            <a:off x="666750" y="657225"/>
            <a:ext cx="16954500" cy="1069975"/>
          </a:xfrm>
          <a:prstGeom prst="rect">
            <a:avLst/>
          </a:prstGeom>
        </p:spPr>
        <p:txBody>
          <a:bodyPr lIns="0" tIns="0" rIns="0" bIns="0" rtlCol="0" anchor="t">
            <a:spAutoFit/>
          </a:bodyPr>
          <a:lstStyle/>
          <a:p>
            <a:pPr marL="0" lvl="0" indent="0" algn="ctr">
              <a:lnSpc>
                <a:spcPts val="7699"/>
              </a:lnSpc>
            </a:pPr>
            <a:r>
              <a:rPr lang="en-US" sz="6999" b="1" spc="-69" dirty="0">
                <a:solidFill>
                  <a:srgbClr val="8BB9FF"/>
                </a:solidFill>
                <a:latin typeface="Telegraf Bold"/>
                <a:ea typeface="Telegraf Bold"/>
                <a:cs typeface="Telegraf Bold"/>
                <a:sym typeface="Telegraf Bold"/>
              </a:rPr>
              <a:t>Design Process Overview: UX Stages</a:t>
            </a:r>
          </a:p>
        </p:txBody>
      </p:sp>
      <p:grpSp>
        <p:nvGrpSpPr>
          <p:cNvPr id="20" name="Group 20"/>
          <p:cNvGrpSpPr/>
          <p:nvPr/>
        </p:nvGrpSpPr>
        <p:grpSpPr>
          <a:xfrm>
            <a:off x="8117995" y="3820033"/>
            <a:ext cx="270390" cy="314953"/>
            <a:chOff x="0" y="-210157"/>
            <a:chExt cx="812800" cy="946757"/>
          </a:xfrm>
        </p:grpSpPr>
        <p:sp>
          <p:nvSpPr>
            <p:cNvPr id="21" name="Freeform 21"/>
            <p:cNvSpPr/>
            <p:nvPr/>
          </p:nvSpPr>
          <p:spPr>
            <a:xfrm>
              <a:off x="0" y="-210157"/>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B9FF"/>
            </a:solidFill>
          </p:spPr>
        </p:sp>
        <p:sp>
          <p:nvSpPr>
            <p:cNvPr id="22" name="TextBox 22"/>
            <p:cNvSpPr txBox="1"/>
            <p:nvPr/>
          </p:nvSpPr>
          <p:spPr>
            <a:xfrm>
              <a:off x="76200" y="28575"/>
              <a:ext cx="660400" cy="708025"/>
            </a:xfrm>
            <a:prstGeom prst="rect">
              <a:avLst/>
            </a:prstGeom>
          </p:spPr>
          <p:txBody>
            <a:bodyPr lIns="50800" tIns="50800" rIns="50800" bIns="50800" rtlCol="0" anchor="ctr"/>
            <a:lstStyle/>
            <a:p>
              <a:pPr marL="0" lvl="0" indent="0" algn="ctr">
                <a:lnSpc>
                  <a:spcPts val="2859"/>
                </a:lnSpc>
              </a:pPr>
              <a:endParaRPr dirty="0"/>
            </a:p>
          </p:txBody>
        </p:sp>
      </p:grpSp>
      <p:grpSp>
        <p:nvGrpSpPr>
          <p:cNvPr id="23" name="Group 23"/>
          <p:cNvGrpSpPr/>
          <p:nvPr/>
        </p:nvGrpSpPr>
        <p:grpSpPr>
          <a:xfrm>
            <a:off x="12567319" y="8419112"/>
            <a:ext cx="270390" cy="27039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B9FF"/>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marL="0" lvl="0" indent="0" algn="ctr">
                <a:lnSpc>
                  <a:spcPts val="2859"/>
                </a:lnSpc>
              </a:pPr>
              <a:endParaRPr/>
            </a:p>
          </p:txBody>
        </p:sp>
      </p:grpSp>
      <p:grpSp>
        <p:nvGrpSpPr>
          <p:cNvPr id="26" name="Group 26"/>
          <p:cNvGrpSpPr/>
          <p:nvPr/>
        </p:nvGrpSpPr>
        <p:grpSpPr>
          <a:xfrm>
            <a:off x="15003298" y="3493866"/>
            <a:ext cx="270390" cy="405585"/>
            <a:chOff x="0" y="28575"/>
            <a:chExt cx="812800" cy="1219200"/>
          </a:xfrm>
        </p:grpSpPr>
        <p:sp>
          <p:nvSpPr>
            <p:cNvPr id="27" name="Freeform 27"/>
            <p:cNvSpPr/>
            <p:nvPr/>
          </p:nvSpPr>
          <p:spPr>
            <a:xfrm>
              <a:off x="0" y="434975"/>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BB9FF"/>
            </a:solidFill>
          </p:spPr>
        </p:sp>
        <p:sp>
          <p:nvSpPr>
            <p:cNvPr id="28" name="TextBox 28"/>
            <p:cNvSpPr txBox="1"/>
            <p:nvPr/>
          </p:nvSpPr>
          <p:spPr>
            <a:xfrm>
              <a:off x="76200" y="28575"/>
              <a:ext cx="660400" cy="708025"/>
            </a:xfrm>
            <a:prstGeom prst="rect">
              <a:avLst/>
            </a:prstGeom>
          </p:spPr>
          <p:txBody>
            <a:bodyPr lIns="50800" tIns="50800" rIns="50800" bIns="50800" rtlCol="0" anchor="ctr"/>
            <a:lstStyle/>
            <a:p>
              <a:pPr marL="0" lvl="0" indent="0" algn="ctr">
                <a:lnSpc>
                  <a:spcPts val="2859"/>
                </a:lnSpc>
              </a:pPr>
              <a:endParaRPr dirty="0"/>
            </a:p>
          </p:txBody>
        </p:sp>
      </p:grpSp>
      <p:sp>
        <p:nvSpPr>
          <p:cNvPr id="32" name="AutoShape 32"/>
          <p:cNvSpPr/>
          <p:nvPr/>
        </p:nvSpPr>
        <p:spPr>
          <a:xfrm>
            <a:off x="666750" y="9620250"/>
            <a:ext cx="16954500" cy="0"/>
          </a:xfrm>
          <a:prstGeom prst="line">
            <a:avLst/>
          </a:prstGeom>
          <a:ln w="9525" cap="flat">
            <a:solidFill>
              <a:srgbClr val="8BB9FF"/>
            </a:solidFill>
            <a:prstDash val="solid"/>
            <a:headEnd type="none" w="sm" len="sm"/>
            <a:tailEnd type="none" w="sm" len="sm"/>
          </a:ln>
        </p:spPr>
      </p:sp>
      <p:cxnSp>
        <p:nvCxnSpPr>
          <p:cNvPr id="43" name="Connector: Curved 42">
            <a:extLst>
              <a:ext uri="{FF2B5EF4-FFF2-40B4-BE49-F238E27FC236}">
                <a16:creationId xmlns:a16="http://schemas.microsoft.com/office/drawing/2014/main" id="{084B0285-E227-D560-C4D1-8B0A75FAD453}"/>
              </a:ext>
            </a:extLst>
          </p:cNvPr>
          <p:cNvCxnSpPr>
            <a:cxnSpLocks/>
            <a:endCxn id="11" idx="1"/>
          </p:cNvCxnSpPr>
          <p:nvPr/>
        </p:nvCxnSpPr>
        <p:spPr>
          <a:xfrm rot="16200000" flipH="1">
            <a:off x="1197131" y="4461356"/>
            <a:ext cx="4291146" cy="342369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3273C1F-C351-ED79-3548-72F0F6D8F25C}"/>
              </a:ext>
            </a:extLst>
          </p:cNvPr>
          <p:cNvCxnSpPr>
            <a:cxnSpLocks/>
          </p:cNvCxnSpPr>
          <p:nvPr/>
        </p:nvCxnSpPr>
        <p:spPr>
          <a:xfrm rot="5400000" flipH="1" flipV="1">
            <a:off x="4547214" y="4564598"/>
            <a:ext cx="4115086" cy="299389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17AE0883-C94F-5252-CA67-698C0A29DF35}"/>
              </a:ext>
            </a:extLst>
          </p:cNvPr>
          <p:cNvCxnSpPr>
            <a:cxnSpLocks/>
          </p:cNvCxnSpPr>
          <p:nvPr/>
        </p:nvCxnSpPr>
        <p:spPr>
          <a:xfrm>
            <a:off x="8444441" y="4017218"/>
            <a:ext cx="4220905" cy="441932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247C7A9A-38F0-ECC0-4243-D8A7C96B3212}"/>
              </a:ext>
            </a:extLst>
          </p:cNvPr>
          <p:cNvCxnSpPr>
            <a:cxnSpLocks/>
          </p:cNvCxnSpPr>
          <p:nvPr/>
        </p:nvCxnSpPr>
        <p:spPr>
          <a:xfrm flipV="1">
            <a:off x="12837709" y="3979680"/>
            <a:ext cx="2326133" cy="453956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BAF67549-D9D9-D313-A2F8-D0D1DD04A397}"/>
              </a:ext>
            </a:extLst>
          </p:cNvPr>
          <p:cNvSpPr txBox="1"/>
          <p:nvPr/>
        </p:nvSpPr>
        <p:spPr>
          <a:xfrm>
            <a:off x="414356" y="3269704"/>
            <a:ext cx="3396695" cy="523220"/>
          </a:xfrm>
          <a:prstGeom prst="rect">
            <a:avLst/>
          </a:prstGeom>
          <a:noFill/>
        </p:spPr>
        <p:txBody>
          <a:bodyPr wrap="square" rtlCol="0">
            <a:spAutoFit/>
          </a:bodyPr>
          <a:lstStyle/>
          <a:p>
            <a:r>
              <a:rPr lang="en-IN" sz="2800" dirty="0">
                <a:solidFill>
                  <a:schemeClr val="accent3"/>
                </a:solidFill>
                <a:latin typeface="Times New Roman" panose="02020603050405020304" pitchFamily="18" charset="0"/>
                <a:cs typeface="Times New Roman" panose="02020603050405020304" pitchFamily="18" charset="0"/>
              </a:rPr>
              <a:t>Research &amp; Analysis</a:t>
            </a:r>
          </a:p>
        </p:txBody>
      </p:sp>
      <p:sp>
        <p:nvSpPr>
          <p:cNvPr id="61" name="TextBox 60">
            <a:extLst>
              <a:ext uri="{FF2B5EF4-FFF2-40B4-BE49-F238E27FC236}">
                <a16:creationId xmlns:a16="http://schemas.microsoft.com/office/drawing/2014/main" id="{078A9EB5-7666-7164-AD7B-8D86DCA2B195}"/>
              </a:ext>
            </a:extLst>
          </p:cNvPr>
          <p:cNvSpPr txBox="1"/>
          <p:nvPr/>
        </p:nvSpPr>
        <p:spPr>
          <a:xfrm>
            <a:off x="6439400" y="3272480"/>
            <a:ext cx="3645921" cy="523220"/>
          </a:xfrm>
          <a:prstGeom prst="rect">
            <a:avLst/>
          </a:prstGeom>
          <a:noFill/>
        </p:spPr>
        <p:txBody>
          <a:bodyPr wrap="square" rtlCol="0">
            <a:spAutoFit/>
          </a:bodyPr>
          <a:lstStyle/>
          <a:p>
            <a:r>
              <a:rPr lang="en-IN" sz="2800" dirty="0">
                <a:solidFill>
                  <a:schemeClr val="accent3"/>
                </a:solidFill>
                <a:latin typeface="Times New Roman" panose="02020603050405020304" pitchFamily="18" charset="0"/>
                <a:cs typeface="Times New Roman" panose="02020603050405020304" pitchFamily="18" charset="0"/>
              </a:rPr>
              <a:t>Wireframing &amp; Layout</a:t>
            </a:r>
          </a:p>
        </p:txBody>
      </p:sp>
      <p:sp>
        <p:nvSpPr>
          <p:cNvPr id="62" name="TextBox 61">
            <a:extLst>
              <a:ext uri="{FF2B5EF4-FFF2-40B4-BE49-F238E27FC236}">
                <a16:creationId xmlns:a16="http://schemas.microsoft.com/office/drawing/2014/main" id="{C7DF17C6-637B-05A4-E7EC-5A1232B303E3}"/>
              </a:ext>
            </a:extLst>
          </p:cNvPr>
          <p:cNvSpPr txBox="1"/>
          <p:nvPr/>
        </p:nvSpPr>
        <p:spPr>
          <a:xfrm>
            <a:off x="3889175" y="8437165"/>
            <a:ext cx="3193444" cy="523220"/>
          </a:xfrm>
          <a:prstGeom prst="rect">
            <a:avLst/>
          </a:prstGeom>
          <a:noFill/>
        </p:spPr>
        <p:txBody>
          <a:bodyPr wrap="square" rtlCol="0">
            <a:spAutoFit/>
          </a:bodyPr>
          <a:lstStyle/>
          <a:p>
            <a:r>
              <a:rPr lang="en-IN" sz="2800" dirty="0">
                <a:solidFill>
                  <a:schemeClr val="accent3"/>
                </a:solidFill>
                <a:latin typeface="Times New Roman" panose="02020603050405020304" pitchFamily="18" charset="0"/>
                <a:cs typeface="Times New Roman" panose="02020603050405020304" pitchFamily="18" charset="0"/>
              </a:rPr>
              <a:t>Ideation &amp; Planning</a:t>
            </a:r>
          </a:p>
        </p:txBody>
      </p:sp>
      <p:sp>
        <p:nvSpPr>
          <p:cNvPr id="63" name="TextBox 62">
            <a:extLst>
              <a:ext uri="{FF2B5EF4-FFF2-40B4-BE49-F238E27FC236}">
                <a16:creationId xmlns:a16="http://schemas.microsoft.com/office/drawing/2014/main" id="{8F59BDA1-9746-EFFE-3787-11A1BA4F39B8}"/>
              </a:ext>
            </a:extLst>
          </p:cNvPr>
          <p:cNvSpPr txBox="1"/>
          <p:nvPr/>
        </p:nvSpPr>
        <p:spPr>
          <a:xfrm>
            <a:off x="12949978" y="8438577"/>
            <a:ext cx="4177547" cy="523220"/>
          </a:xfrm>
          <a:prstGeom prst="rect">
            <a:avLst/>
          </a:prstGeom>
          <a:noFill/>
        </p:spPr>
        <p:txBody>
          <a:bodyPr wrap="square" rtlCol="0">
            <a:spAutoFit/>
          </a:bodyPr>
          <a:lstStyle/>
          <a:p>
            <a:r>
              <a:rPr lang="en-IN" sz="2800" dirty="0">
                <a:solidFill>
                  <a:schemeClr val="accent3"/>
                </a:solidFill>
                <a:latin typeface="Times New Roman" panose="02020603050405020304" pitchFamily="18" charset="0"/>
                <a:cs typeface="Times New Roman" panose="02020603050405020304" pitchFamily="18" charset="0"/>
              </a:rPr>
              <a:t>Visual Design &amp; Prototype </a:t>
            </a:r>
          </a:p>
        </p:txBody>
      </p:sp>
      <p:sp>
        <p:nvSpPr>
          <p:cNvPr id="64" name="TextBox 63">
            <a:extLst>
              <a:ext uri="{FF2B5EF4-FFF2-40B4-BE49-F238E27FC236}">
                <a16:creationId xmlns:a16="http://schemas.microsoft.com/office/drawing/2014/main" id="{258E5C27-98E8-516C-A479-44C1CEA600B8}"/>
              </a:ext>
            </a:extLst>
          </p:cNvPr>
          <p:cNvSpPr txBox="1"/>
          <p:nvPr/>
        </p:nvSpPr>
        <p:spPr>
          <a:xfrm>
            <a:off x="13623588" y="3274152"/>
            <a:ext cx="3396695" cy="523220"/>
          </a:xfrm>
          <a:prstGeom prst="rect">
            <a:avLst/>
          </a:prstGeom>
          <a:noFill/>
        </p:spPr>
        <p:txBody>
          <a:bodyPr wrap="square" rtlCol="0">
            <a:spAutoFit/>
          </a:bodyPr>
          <a:lstStyle/>
          <a:p>
            <a:r>
              <a:rPr lang="en-IN" sz="2800" dirty="0">
                <a:solidFill>
                  <a:schemeClr val="accent3"/>
                </a:solidFill>
                <a:latin typeface="Times New Roman" panose="02020603050405020304" pitchFamily="18" charset="0"/>
                <a:cs typeface="Times New Roman" panose="02020603050405020304" pitchFamily="18" charset="0"/>
              </a:rPr>
              <a:t>Testing &amp; finalizing</a:t>
            </a:r>
          </a:p>
        </p:txBody>
      </p:sp>
      <p:sp>
        <p:nvSpPr>
          <p:cNvPr id="69" name="TextBox 68">
            <a:extLst>
              <a:ext uri="{FF2B5EF4-FFF2-40B4-BE49-F238E27FC236}">
                <a16:creationId xmlns:a16="http://schemas.microsoft.com/office/drawing/2014/main" id="{0D601D10-CB42-2A5B-8273-25D3B69265CC}"/>
              </a:ext>
            </a:extLst>
          </p:cNvPr>
          <p:cNvSpPr txBox="1"/>
          <p:nvPr/>
        </p:nvSpPr>
        <p:spPr>
          <a:xfrm>
            <a:off x="2187676" y="3689910"/>
            <a:ext cx="287201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Study AniChart</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Identify gaps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Understand users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A3D28A5D-D5E1-44B1-7ED1-2C465CAD9302}"/>
              </a:ext>
            </a:extLst>
          </p:cNvPr>
          <p:cNvSpPr txBox="1"/>
          <p:nvPr/>
        </p:nvSpPr>
        <p:spPr>
          <a:xfrm>
            <a:off x="955380" y="7518923"/>
            <a:ext cx="287201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Define concept</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Plan features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Create flow</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71" name="TextBox 70">
            <a:extLst>
              <a:ext uri="{FF2B5EF4-FFF2-40B4-BE49-F238E27FC236}">
                <a16:creationId xmlns:a16="http://schemas.microsoft.com/office/drawing/2014/main" id="{786676F6-4CB5-551B-ACC6-57BD766BE43F}"/>
              </a:ext>
            </a:extLst>
          </p:cNvPr>
          <p:cNvSpPr txBox="1"/>
          <p:nvPr/>
        </p:nvSpPr>
        <p:spPr>
          <a:xfrm>
            <a:off x="7118905" y="4434017"/>
            <a:ext cx="287201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Build structure</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Arrange elements</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Design layout</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72" name="TextBox 71">
            <a:extLst>
              <a:ext uri="{FF2B5EF4-FFF2-40B4-BE49-F238E27FC236}">
                <a16:creationId xmlns:a16="http://schemas.microsoft.com/office/drawing/2014/main" id="{FB7EE626-A36F-4C55-81EA-C486BAE4D1D0}"/>
              </a:ext>
            </a:extLst>
          </p:cNvPr>
          <p:cNvSpPr txBox="1"/>
          <p:nvPr/>
        </p:nvSpPr>
        <p:spPr>
          <a:xfrm>
            <a:off x="10366276" y="7526746"/>
            <a:ext cx="287201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Apply theme</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Create UI</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Link pages</a:t>
            </a:r>
            <a:endParaRPr lang="en-IN" sz="2400" dirty="0">
              <a:solidFill>
                <a:schemeClr val="bg1"/>
              </a:solidFill>
              <a:latin typeface="Times New Roman" panose="02020603050405020304" pitchFamily="18" charset="0"/>
              <a:cs typeface="Times New Roman" panose="02020603050405020304" pitchFamily="18" charset="0"/>
            </a:endParaRPr>
          </a:p>
        </p:txBody>
      </p:sp>
      <p:sp>
        <p:nvSpPr>
          <p:cNvPr id="73" name="TextBox 72">
            <a:extLst>
              <a:ext uri="{FF2B5EF4-FFF2-40B4-BE49-F238E27FC236}">
                <a16:creationId xmlns:a16="http://schemas.microsoft.com/office/drawing/2014/main" id="{91A2F9A0-378D-CF30-B4C7-95A574447AD3}"/>
              </a:ext>
            </a:extLst>
          </p:cNvPr>
          <p:cNvSpPr txBox="1"/>
          <p:nvPr/>
        </p:nvSpPr>
        <p:spPr>
          <a:xfrm>
            <a:off x="15348505" y="3957946"/>
            <a:ext cx="2872014"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Collect feedback</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Improve design</a:t>
            </a:r>
          </a:p>
          <a:p>
            <a:pPr marL="342900" indent="-342900">
              <a:buFont typeface="Arial" panose="020B0604020202020204" pitchFamily="34" charset="0"/>
              <a:buChar char="•"/>
            </a:pPr>
            <a:r>
              <a:rPr lang="en-US" sz="2400" dirty="0">
                <a:solidFill>
                  <a:schemeClr val="bg1"/>
                </a:solidFill>
                <a:latin typeface="Times New Roman" panose="02020603050405020304" pitchFamily="18" charset="0"/>
                <a:cs typeface="Times New Roman" panose="02020603050405020304" pitchFamily="18" charset="0"/>
              </a:rPr>
              <a:t>Final review</a:t>
            </a:r>
            <a:endParaRPr lang="en-IN" sz="24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F1B2C"/>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3238500" cy="10287000"/>
            <a:chOff x="0" y="0"/>
            <a:chExt cx="852938" cy="2709333"/>
          </a:xfrm>
        </p:grpSpPr>
        <p:sp>
          <p:nvSpPr>
            <p:cNvPr id="3" name="Freeform 3"/>
            <p:cNvSpPr/>
            <p:nvPr/>
          </p:nvSpPr>
          <p:spPr>
            <a:xfrm>
              <a:off x="0" y="0"/>
              <a:ext cx="852938" cy="2709333"/>
            </a:xfrm>
            <a:custGeom>
              <a:avLst/>
              <a:gdLst/>
              <a:ahLst/>
              <a:cxnLst/>
              <a:rect l="l" t="t" r="r" b="b"/>
              <a:pathLst>
                <a:path w="852938" h="2709333">
                  <a:moveTo>
                    <a:pt x="0" y="0"/>
                  </a:moveTo>
                  <a:lnTo>
                    <a:pt x="852938" y="0"/>
                  </a:lnTo>
                  <a:lnTo>
                    <a:pt x="852938" y="2709333"/>
                  </a:lnTo>
                  <a:lnTo>
                    <a:pt x="0" y="2709333"/>
                  </a:lnTo>
                  <a:close/>
                </a:path>
              </a:pathLst>
            </a:custGeom>
            <a:solidFill>
              <a:srgbClr val="0D1A26"/>
            </a:solidFill>
          </p:spPr>
        </p:sp>
        <p:sp>
          <p:nvSpPr>
            <p:cNvPr id="4" name="TextBox 4"/>
            <p:cNvSpPr txBox="1"/>
            <p:nvPr/>
          </p:nvSpPr>
          <p:spPr>
            <a:xfrm>
              <a:off x="0" y="-76200"/>
              <a:ext cx="852938" cy="2785533"/>
            </a:xfrm>
            <a:prstGeom prst="rect">
              <a:avLst/>
            </a:prstGeom>
          </p:spPr>
          <p:txBody>
            <a:bodyPr lIns="50800" tIns="50800" rIns="50800" bIns="50800" rtlCol="0" anchor="ctr"/>
            <a:lstStyle/>
            <a:p>
              <a:pPr marL="0" lvl="0" indent="0" algn="ctr">
                <a:lnSpc>
                  <a:spcPts val="2800"/>
                </a:lnSpc>
              </a:pPr>
              <a:endParaRPr/>
            </a:p>
          </p:txBody>
        </p:sp>
      </p:grpSp>
      <p:grpSp>
        <p:nvGrpSpPr>
          <p:cNvPr id="5" name="Group 5"/>
          <p:cNvGrpSpPr/>
          <p:nvPr/>
        </p:nvGrpSpPr>
        <p:grpSpPr>
          <a:xfrm>
            <a:off x="666750" y="800100"/>
            <a:ext cx="6886575" cy="8058150"/>
            <a:chOff x="0" y="0"/>
            <a:chExt cx="813829" cy="952281"/>
          </a:xfrm>
        </p:grpSpPr>
        <p:sp>
          <p:nvSpPr>
            <p:cNvPr id="6" name="Freeform 6"/>
            <p:cNvSpPr/>
            <p:nvPr/>
          </p:nvSpPr>
          <p:spPr>
            <a:xfrm>
              <a:off x="0" y="0"/>
              <a:ext cx="813829" cy="952281"/>
            </a:xfrm>
            <a:custGeom>
              <a:avLst/>
              <a:gdLst/>
              <a:ahLst/>
              <a:cxnLst/>
              <a:rect l="l" t="t" r="r" b="b"/>
              <a:pathLst>
                <a:path w="813829" h="952281">
                  <a:moveTo>
                    <a:pt x="39347" y="0"/>
                  </a:moveTo>
                  <a:lnTo>
                    <a:pt x="774482" y="0"/>
                  </a:lnTo>
                  <a:cubicBezTo>
                    <a:pt x="796213" y="0"/>
                    <a:pt x="813829" y="17616"/>
                    <a:pt x="813829" y="39347"/>
                  </a:cubicBezTo>
                  <a:lnTo>
                    <a:pt x="813829" y="912934"/>
                  </a:lnTo>
                  <a:cubicBezTo>
                    <a:pt x="813829" y="934665"/>
                    <a:pt x="796213" y="952281"/>
                    <a:pt x="774482" y="952281"/>
                  </a:cubicBezTo>
                  <a:lnTo>
                    <a:pt x="39347" y="952281"/>
                  </a:lnTo>
                  <a:cubicBezTo>
                    <a:pt x="17616" y="952281"/>
                    <a:pt x="0" y="934665"/>
                    <a:pt x="0" y="912934"/>
                  </a:cubicBezTo>
                  <a:lnTo>
                    <a:pt x="0" y="39347"/>
                  </a:lnTo>
                  <a:cubicBezTo>
                    <a:pt x="0" y="17616"/>
                    <a:pt x="17616" y="0"/>
                    <a:pt x="39347" y="0"/>
                  </a:cubicBezTo>
                  <a:close/>
                </a:path>
              </a:pathLst>
            </a:custGeom>
            <a:blipFill>
              <a:blip r:embed="rId2"/>
              <a:stretch>
                <a:fillRect t="-197" b="-197"/>
              </a:stretch>
            </a:blipFill>
          </p:spPr>
        </p:sp>
      </p:grpSp>
      <p:grpSp>
        <p:nvGrpSpPr>
          <p:cNvPr id="7" name="Group 7"/>
          <p:cNvGrpSpPr/>
          <p:nvPr/>
        </p:nvGrpSpPr>
        <p:grpSpPr>
          <a:xfrm>
            <a:off x="9296400" y="666750"/>
            <a:ext cx="8324850" cy="6779801"/>
            <a:chOff x="0" y="0"/>
            <a:chExt cx="11099800" cy="9039735"/>
          </a:xfrm>
        </p:grpSpPr>
        <p:sp>
          <p:nvSpPr>
            <p:cNvPr id="8" name="TextBox 8"/>
            <p:cNvSpPr txBox="1"/>
            <p:nvPr/>
          </p:nvSpPr>
          <p:spPr>
            <a:xfrm>
              <a:off x="0" y="6211869"/>
              <a:ext cx="11099800" cy="2827866"/>
            </a:xfrm>
            <a:prstGeom prst="rect">
              <a:avLst/>
            </a:prstGeom>
          </p:spPr>
          <p:txBody>
            <a:bodyPr lIns="0" tIns="0" rIns="0" bIns="0" rtlCol="0" anchor="t">
              <a:spAutoFit/>
            </a:bodyPr>
            <a:lstStyle/>
            <a:p>
              <a:pPr marL="0" lvl="0" indent="0" algn="l">
                <a:lnSpc>
                  <a:spcPts val="2800"/>
                </a:lnSpc>
              </a:pPr>
              <a:r>
                <a:rPr lang="en-US" sz="2000" spc="-20">
                  <a:solidFill>
                    <a:srgbClr val="CBD3E9"/>
                  </a:solidFill>
                  <a:latin typeface="Telegraf"/>
                  <a:ea typeface="Telegraf"/>
                  <a:cs typeface="Telegraf"/>
                  <a:sym typeface="Telegraf"/>
                </a:rPr>
                <a:t>Alex, a 24-year-old anime fan, struggles to keep track of new releases and manage watchlists effectively. His primary goal is to simplify the anime scheduling process, ensuring he never misses an episode. Frustrated by complex apps, he seeks a user-friendly solution that enhances his viewing experience, helping him fully enjoy his passion for anime.</a:t>
              </a:r>
            </a:p>
          </p:txBody>
        </p:sp>
        <p:sp>
          <p:nvSpPr>
            <p:cNvPr id="9" name="TextBox 9"/>
            <p:cNvSpPr txBox="1"/>
            <p:nvPr/>
          </p:nvSpPr>
          <p:spPr>
            <a:xfrm>
              <a:off x="0" y="4857750"/>
              <a:ext cx="11099800" cy="1187450"/>
            </a:xfrm>
            <a:prstGeom prst="rect">
              <a:avLst/>
            </a:prstGeom>
          </p:spPr>
          <p:txBody>
            <a:bodyPr lIns="0" tIns="0" rIns="0" bIns="0" rtlCol="0" anchor="t">
              <a:spAutoFit/>
            </a:bodyPr>
            <a:lstStyle/>
            <a:p>
              <a:pPr marL="0" lvl="0" indent="0" algn="l">
                <a:lnSpc>
                  <a:spcPts val="3300"/>
                </a:lnSpc>
              </a:pPr>
              <a:r>
                <a:rPr lang="en-US" sz="3000" b="1" spc="-30">
                  <a:solidFill>
                    <a:srgbClr val="8BB9FF"/>
                  </a:solidFill>
                  <a:latin typeface="Telegraf Bold"/>
                  <a:ea typeface="Telegraf Bold"/>
                  <a:cs typeface="Telegraf Bold"/>
                  <a:sym typeface="Telegraf Bold"/>
                </a:rPr>
                <a:t>Meet Alex, a dedicated anime enthusiast navigating scheduling challenges.</a:t>
              </a:r>
            </a:p>
          </p:txBody>
        </p:sp>
        <p:sp>
          <p:nvSpPr>
            <p:cNvPr id="10" name="TextBox 10"/>
            <p:cNvSpPr txBox="1"/>
            <p:nvPr/>
          </p:nvSpPr>
          <p:spPr>
            <a:xfrm>
              <a:off x="0" y="-9525"/>
              <a:ext cx="11099800" cy="4014258"/>
            </a:xfrm>
            <a:prstGeom prst="rect">
              <a:avLst/>
            </a:prstGeom>
          </p:spPr>
          <p:txBody>
            <a:bodyPr lIns="0" tIns="0" rIns="0" bIns="0" rtlCol="0" anchor="t">
              <a:spAutoFit/>
            </a:bodyPr>
            <a:lstStyle/>
            <a:p>
              <a:pPr marL="0" lvl="0" indent="0" algn="l">
                <a:lnSpc>
                  <a:spcPts val="7699"/>
                </a:lnSpc>
              </a:pPr>
              <a:r>
                <a:rPr lang="en-US" sz="6999" b="1" spc="-69" dirty="0">
                  <a:solidFill>
                    <a:srgbClr val="8BB9FF"/>
                  </a:solidFill>
                  <a:latin typeface="Telegraf Bold"/>
                  <a:ea typeface="Telegraf Bold"/>
                  <a:cs typeface="Telegraf Bold"/>
                  <a:sym typeface="Telegraf Bold"/>
                </a:rPr>
                <a:t>Understanding Our Users: Persona Overview</a:t>
              </a:r>
            </a:p>
          </p:txBody>
        </p:sp>
      </p:grpSp>
      <p:sp>
        <p:nvSpPr>
          <p:cNvPr id="11" name="AutoShape 11"/>
          <p:cNvSpPr/>
          <p:nvPr/>
        </p:nvSpPr>
        <p:spPr>
          <a:xfrm>
            <a:off x="666750" y="9620250"/>
            <a:ext cx="16954500" cy="0"/>
          </a:xfrm>
          <a:prstGeom prst="line">
            <a:avLst/>
          </a:prstGeom>
          <a:ln w="9525" cap="flat">
            <a:solidFill>
              <a:srgbClr val="8BB9FF"/>
            </a:solidFill>
            <a:prstDash val="solid"/>
            <a:headEnd type="none" w="sm" len="sm"/>
            <a:tailEnd type="none" w="sm" len="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1247</TotalTime>
  <Words>1494</Words>
  <Application>Microsoft Office PowerPoint</Application>
  <PresentationFormat>Custom</PresentationFormat>
  <Paragraphs>334</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Times New Roman</vt:lpstr>
      <vt:lpstr>Arial</vt:lpstr>
      <vt:lpstr>Sitka Heading</vt:lpstr>
      <vt:lpstr>fkGroteskNeue</vt:lpstr>
      <vt:lpstr>Calibri</vt:lpstr>
      <vt:lpstr>var(--font-fk-grotesk)</vt:lpstr>
      <vt:lpstr>Telegraf Bold</vt:lpstr>
      <vt:lpstr>Telegraf</vt:lpstr>
      <vt:lpstr>var(--font-berkeley-mono)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 Ani_World: Your Anime Universe</dc:title>
  <dc:description>Presentation - Ani_World: Your Anime Universe</dc:description>
  <cp:lastModifiedBy>SANTHOSHKUMAR U</cp:lastModifiedBy>
  <cp:revision>16</cp:revision>
  <dcterms:created xsi:type="dcterms:W3CDTF">2006-08-16T00:00:00Z</dcterms:created>
  <dcterms:modified xsi:type="dcterms:W3CDTF">2025-10-15T14:24:46Z</dcterms:modified>
  <dc:identifier>DAG1UfG5jt8</dc:identifier>
</cp:coreProperties>
</file>